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570" r:id="rId1"/>
    <p:sldMasterId id="2147486159" r:id="rId2"/>
  </p:sldMasterIdLst>
  <p:notesMasterIdLst>
    <p:notesMasterId r:id="rId28"/>
  </p:notesMasterIdLst>
  <p:handoutMasterIdLst>
    <p:handoutMasterId r:id="rId29"/>
  </p:handoutMasterIdLst>
  <p:sldIdLst>
    <p:sldId id="2103813152" r:id="rId3"/>
    <p:sldId id="2145705647" r:id="rId4"/>
    <p:sldId id="2147477266" r:id="rId5"/>
    <p:sldId id="2147471828" r:id="rId6"/>
    <p:sldId id="2147471829" r:id="rId7"/>
    <p:sldId id="2147470162" r:id="rId8"/>
    <p:sldId id="2147470163" r:id="rId9"/>
    <p:sldId id="2147470164" r:id="rId10"/>
    <p:sldId id="2103813147" r:id="rId11"/>
    <p:sldId id="2103813092" r:id="rId12"/>
    <p:sldId id="2103813114" r:id="rId13"/>
    <p:sldId id="2103813115" r:id="rId14"/>
    <p:sldId id="2103813094" r:id="rId15"/>
    <p:sldId id="2103813116" r:id="rId16"/>
    <p:sldId id="2147470168" r:id="rId17"/>
    <p:sldId id="2103813148" r:id="rId18"/>
    <p:sldId id="2103813154" r:id="rId19"/>
    <p:sldId id="2147477267" r:id="rId20"/>
    <p:sldId id="2147470165" r:id="rId21"/>
    <p:sldId id="2147477269" r:id="rId22"/>
    <p:sldId id="2103813105" r:id="rId23"/>
    <p:sldId id="2103813107" r:id="rId24"/>
    <p:sldId id="2103813139" r:id="rId25"/>
    <p:sldId id="2147470167" r:id="rId26"/>
    <p:sldId id="214747016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136" userDrawn="1">
          <p15:clr>
            <a:srgbClr val="A4A3A4"/>
          </p15:clr>
        </p15:guide>
        <p15:guide id="6" pos="3072" userDrawn="1">
          <p15:clr>
            <a:srgbClr val="A4A3A4"/>
          </p15:clr>
        </p15:guide>
        <p15:guide id="7" orient="horz" pos="4272" userDrawn="1">
          <p15:clr>
            <a:srgbClr val="A4A3A4"/>
          </p15:clr>
        </p15:guide>
        <p15:guide id="9" orient="horz" pos="4320" userDrawn="1">
          <p15:clr>
            <a:srgbClr val="A4A3A4"/>
          </p15:clr>
        </p15:guide>
        <p15:guide id="10" pos="7368" userDrawn="1">
          <p15:clr>
            <a:srgbClr val="A4A3A4"/>
          </p15:clr>
        </p15:guide>
        <p15:guide id="11" pos="2688" userDrawn="1">
          <p15:clr>
            <a:srgbClr val="A4A3A4"/>
          </p15:clr>
        </p15:guide>
        <p15:guide id="12" orient="horz" pos="1536" userDrawn="1">
          <p15:clr>
            <a:srgbClr val="A4A3A4"/>
          </p15:clr>
        </p15:guide>
        <p15:guide id="13" pos="504" userDrawn="1">
          <p15:clr>
            <a:srgbClr val="A4A3A4"/>
          </p15:clr>
        </p15:guide>
        <p15:guide id="16" pos="6432" userDrawn="1">
          <p15:clr>
            <a:srgbClr val="A4A3A4"/>
          </p15:clr>
        </p15:guide>
        <p15:guide id="17" pos="1248" userDrawn="1">
          <p15:clr>
            <a:srgbClr val="A4A3A4"/>
          </p15:clr>
        </p15:guide>
        <p15:guide id="20" orient="horz" pos="326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C6A"/>
    <a:srgbClr val="0078D4"/>
    <a:srgbClr val="737373"/>
    <a:srgbClr val="D7D7D7"/>
    <a:srgbClr val="08528C"/>
    <a:srgbClr val="0090FF"/>
    <a:srgbClr val="50E6FF"/>
    <a:srgbClr val="F2F2F2"/>
    <a:srgbClr val="CBCBCB"/>
    <a:srgbClr val="DADA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6CF999-C37E-421B-A610-2F743FD62F56}" v="5" dt="2022-12-02T20:25:15.5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200" y="44"/>
      </p:cViewPr>
      <p:guideLst>
        <p:guide orient="horz" pos="2160"/>
        <p:guide pos="3840"/>
        <p:guide pos="5136"/>
        <p:guide pos="3072"/>
        <p:guide orient="horz" pos="4272"/>
        <p:guide orient="horz" pos="4320"/>
        <p:guide pos="7368"/>
        <p:guide pos="2688"/>
        <p:guide orient="horz" pos="1536"/>
        <p:guide pos="504"/>
        <p:guide pos="6432"/>
        <p:guide pos="1248"/>
        <p:guide orient="horz" pos="32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ustomXml" Target="../customXml/item3.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38" Type="http://schemas.openxmlformats.org/officeDocument/2006/relationships/customXml" Target="../customXml/item2.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37" Type="http://schemas.openxmlformats.org/officeDocument/2006/relationships/customXml" Target="../customXml/item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E92CAC-F6FA-40CD-A6C0-8A936A46ED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B4E7897-233E-4F30-87E5-E56F8120C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38BBEB-3B00-4D51-9C1B-06AF6749AA85}" type="datetimeFigureOut">
              <a:rPr lang="en-US" smtClean="0"/>
              <a:t>12/2/2022</a:t>
            </a:fld>
            <a:endParaRPr lang="en-US"/>
          </a:p>
        </p:txBody>
      </p:sp>
      <p:sp>
        <p:nvSpPr>
          <p:cNvPr id="4" name="Footer Placeholder 3">
            <a:extLst>
              <a:ext uri="{FF2B5EF4-FFF2-40B4-BE49-F238E27FC236}">
                <a16:creationId xmlns:a16="http://schemas.microsoft.com/office/drawing/2014/main" id="{1CD22430-2C4D-478E-905B-E84975757C8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C3EE7A7-38F0-48BE-9316-9A208D7EBE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54D555-FB7E-4379-AECD-1005506063EA}" type="slidenum">
              <a:rPr lang="en-US" smtClean="0"/>
              <a:t>‹#›</a:t>
            </a:fld>
            <a:endParaRPr lang="en-US"/>
          </a:p>
        </p:txBody>
      </p:sp>
    </p:spTree>
    <p:extLst>
      <p:ext uri="{BB962C8B-B14F-4D97-AF65-F5344CB8AC3E}">
        <p14:creationId xmlns:p14="http://schemas.microsoft.com/office/powerpoint/2010/main" val="24307900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07F8E6-77AB-4A40-A108-9F09988C3C13}" type="datetimeFigureOut">
              <a:rPr lang="en-US" smtClean="0"/>
              <a:t>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3825A-F6AA-4151-A6AC-7E5685033920}" type="slidenum">
              <a:rPr lang="en-US" smtClean="0"/>
              <a:t>‹#›</a:t>
            </a:fld>
            <a:endParaRPr lang="en-US"/>
          </a:p>
        </p:txBody>
      </p:sp>
    </p:spTree>
    <p:extLst>
      <p:ext uri="{BB962C8B-B14F-4D97-AF65-F5344CB8AC3E}">
        <p14:creationId xmlns:p14="http://schemas.microsoft.com/office/powerpoint/2010/main" val="102026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1</a:t>
            </a:fld>
            <a:endParaRPr lang="en-US"/>
          </a:p>
        </p:txBody>
      </p:sp>
    </p:spTree>
    <p:extLst>
      <p:ext uri="{BB962C8B-B14F-4D97-AF65-F5344CB8AC3E}">
        <p14:creationId xmlns:p14="http://schemas.microsoft.com/office/powerpoint/2010/main" val="3997798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63825A-F6AA-4151-A6AC-7E5685033920}" type="slidenum">
              <a:rPr lang="en-US" smtClean="0"/>
              <a:t>13</a:t>
            </a:fld>
            <a:endParaRPr lang="en-US"/>
          </a:p>
        </p:txBody>
      </p:sp>
    </p:spTree>
    <p:extLst>
      <p:ext uri="{BB962C8B-B14F-4D97-AF65-F5344CB8AC3E}">
        <p14:creationId xmlns:p14="http://schemas.microsoft.com/office/powerpoint/2010/main" val="2667565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14</a:t>
            </a:fld>
            <a:endParaRPr lang="en-US"/>
          </a:p>
        </p:txBody>
      </p:sp>
    </p:spTree>
    <p:extLst>
      <p:ext uri="{BB962C8B-B14F-4D97-AF65-F5344CB8AC3E}">
        <p14:creationId xmlns:p14="http://schemas.microsoft.com/office/powerpoint/2010/main" val="208109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16</a:t>
            </a:fld>
            <a:endParaRPr lang="en-US"/>
          </a:p>
        </p:txBody>
      </p:sp>
    </p:spTree>
    <p:extLst>
      <p:ext uri="{BB962C8B-B14F-4D97-AF65-F5344CB8AC3E}">
        <p14:creationId xmlns:p14="http://schemas.microsoft.com/office/powerpoint/2010/main" val="1578579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63825A-F6AA-4151-A6AC-7E5685033920}" type="slidenum">
              <a:rPr lang="en-US" smtClean="0"/>
              <a:t>17</a:t>
            </a:fld>
            <a:endParaRPr lang="en-US"/>
          </a:p>
        </p:txBody>
      </p:sp>
    </p:spTree>
    <p:extLst>
      <p:ext uri="{BB962C8B-B14F-4D97-AF65-F5344CB8AC3E}">
        <p14:creationId xmlns:p14="http://schemas.microsoft.com/office/powerpoint/2010/main" val="2900124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18</a:t>
            </a:fld>
            <a:endParaRPr lang="en-US"/>
          </a:p>
        </p:txBody>
      </p:sp>
    </p:spTree>
    <p:extLst>
      <p:ext uri="{BB962C8B-B14F-4D97-AF65-F5344CB8AC3E}">
        <p14:creationId xmlns:p14="http://schemas.microsoft.com/office/powerpoint/2010/main" val="1118415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19</a:t>
            </a:fld>
            <a:endParaRPr lang="en-US"/>
          </a:p>
        </p:txBody>
      </p:sp>
    </p:spTree>
    <p:extLst>
      <p:ext uri="{BB962C8B-B14F-4D97-AF65-F5344CB8AC3E}">
        <p14:creationId xmlns:p14="http://schemas.microsoft.com/office/powerpoint/2010/main" val="2116858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20</a:t>
            </a:fld>
            <a:endParaRPr lang="en-US"/>
          </a:p>
        </p:txBody>
      </p:sp>
    </p:spTree>
    <p:extLst>
      <p:ext uri="{BB962C8B-B14F-4D97-AF65-F5344CB8AC3E}">
        <p14:creationId xmlns:p14="http://schemas.microsoft.com/office/powerpoint/2010/main" val="3320719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Arial" panose="020B0604020202020204" pitchFamily="34" charset="0"/>
              </a:rPr>
              <a:t>During public preview you can take advantage of these 3 amazing offers:</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egoe UI" panose="020B0502040204020203" pitchFamily="34" charset="0"/>
              <a:buChar char="-"/>
            </a:pPr>
            <a:r>
              <a:rPr lang="en-US" sz="1800">
                <a:effectLst/>
                <a:latin typeface="Segoe UI" panose="020B0502040204020203" pitchFamily="34" charset="0"/>
                <a:ea typeface="Calibri" panose="020F0502020204030204" pitchFamily="34" charset="0"/>
                <a:cs typeface="Arial" panose="020B0604020202020204" pitchFamily="34" charset="0"/>
              </a:rPr>
              <a:t>Free scanning of your on-premises SQL Servers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egoe UI" panose="020B0502040204020203" pitchFamily="34" charset="0"/>
              <a:buChar char="-"/>
            </a:pPr>
            <a:r>
              <a:rPr lang="en-US" sz="1800">
                <a:effectLst/>
                <a:latin typeface="Segoe UI" panose="020B0502040204020203" pitchFamily="34" charset="0"/>
                <a:ea typeface="Calibri" panose="020F0502020204030204" pitchFamily="34" charset="0"/>
                <a:cs typeface="Arial" panose="020B0604020202020204" pitchFamily="34" charset="0"/>
              </a:rPr>
              <a:t>Free scanning of your Power BI tenants and</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egoe UI" panose="020B0502040204020203" pitchFamily="34" charset="0"/>
              <a:buChar char="-"/>
            </a:pPr>
            <a:r>
              <a:rPr lang="en-US" sz="1800">
                <a:effectLst/>
                <a:latin typeface="Segoe UI" panose="020B0502040204020203" pitchFamily="34" charset="0"/>
                <a:ea typeface="Calibri" panose="020F0502020204030204" pitchFamily="34" charset="0"/>
                <a:cs typeface="Arial" panose="020B0604020202020204" pitchFamily="34" charset="0"/>
              </a:rPr>
              <a:t>Free data sensitivity labelling for all existing Microsoft 365 E5 customers!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lvl="0" indent="0">
              <a:spcBef>
                <a:spcPts val="0"/>
              </a:spcBef>
              <a:spcAft>
                <a:spcPts val="0"/>
              </a:spcAft>
              <a:buFont typeface="Calibri" panose="020F0502020204030204" pitchFamily="34" charset="0"/>
              <a:buNone/>
            </a:pPr>
            <a:endParaRPr lang="en-US" sz="1800">
              <a:effectLst/>
              <a:latin typeface="Segoe UI" panose="020B0502040204020203" pitchFamily="34" charset="0"/>
              <a:ea typeface="MS Mincho" panose="02020609040205080304" pitchFamily="49" charset="-128"/>
              <a:cs typeface="Times New Roman" panose="02020603050405020304" pitchFamily="18" charset="0"/>
            </a:endParaRPr>
          </a:p>
          <a:p>
            <a:pPr marL="342900" marR="0" lvl="0" indent="-342900">
              <a:spcBef>
                <a:spcPts val="0"/>
              </a:spcBef>
              <a:spcAft>
                <a:spcPts val="0"/>
              </a:spcAft>
              <a:buFont typeface="Calibri" panose="020F0502020204030204" pitchFamily="34" charset="0"/>
              <a:buChar char="-"/>
            </a:pPr>
            <a:endParaRPr lang="en-US" sz="1800">
              <a:effectLst/>
              <a:latin typeface="Segoe"/>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12/2/2022 12:22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9624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145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23</a:t>
            </a:fld>
            <a:endParaRPr lang="en-US"/>
          </a:p>
        </p:txBody>
      </p:sp>
    </p:spTree>
    <p:extLst>
      <p:ext uri="{BB962C8B-B14F-4D97-AF65-F5344CB8AC3E}">
        <p14:creationId xmlns:p14="http://schemas.microsoft.com/office/powerpoint/2010/main" val="1612298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0" i="0" u="none">
                <a:solidFill>
                  <a:srgbClr val="282828"/>
                </a:solidFill>
                <a:effectLst/>
                <a:latin typeface="Lava Std"/>
              </a:rPr>
              <a:t>The benefits of getting this right are significant. Harvard’s Business Review found that organizations that embrace data to drive transformations experience:</a:t>
            </a:r>
          </a:p>
          <a:p>
            <a:pPr algn="l"/>
            <a:endParaRPr lang="en-US" sz="1400" b="0" i="0" u="none">
              <a:solidFill>
                <a:srgbClr val="282828"/>
              </a:solidFill>
              <a:effectLst/>
              <a:latin typeface="Lava Std"/>
            </a:endParaRPr>
          </a:p>
          <a:p>
            <a:pPr marL="285750" indent="-285750" algn="l">
              <a:buFont typeface="Arial" panose="020B0604020202020204" pitchFamily="34" charset="0"/>
              <a:buChar char="•"/>
            </a:pPr>
            <a:r>
              <a:rPr lang="en-US" sz="1400" b="0" i="0" u="none">
                <a:solidFill>
                  <a:srgbClr val="282828"/>
                </a:solidFill>
                <a:effectLst/>
                <a:latin typeface="Lava Std"/>
              </a:rPr>
              <a:t>A 54% growth in revenue and profits</a:t>
            </a:r>
          </a:p>
          <a:p>
            <a:pPr marL="285750" indent="-285750" algn="l">
              <a:buFont typeface="Arial" panose="020B0604020202020204" pitchFamily="34" charset="0"/>
              <a:buChar char="•"/>
            </a:pPr>
            <a:r>
              <a:rPr lang="en-US" sz="1400" b="0" i="0" u="none">
                <a:solidFill>
                  <a:srgbClr val="282828"/>
                </a:solidFill>
                <a:effectLst/>
                <a:latin typeface="Lava Std"/>
              </a:rPr>
              <a:t>62% enhancement to customer satisfaction and 44% faster time to market</a:t>
            </a:r>
          </a:p>
          <a:p>
            <a:pPr marL="0" indent="0" algn="l">
              <a:buFont typeface="Arial" panose="020B0604020202020204" pitchFamily="34" charset="0"/>
              <a:buNone/>
            </a:pPr>
            <a:endParaRPr lang="en-US" sz="1400" b="0" i="0" u="none">
              <a:solidFill>
                <a:srgbClr val="282828"/>
              </a:solidFill>
              <a:effectLst/>
              <a:latin typeface="Lava Std"/>
            </a:endParaRPr>
          </a:p>
          <a:p>
            <a:pPr marL="0" indent="0" algn="l">
              <a:buFont typeface="Arial" panose="020B0604020202020204" pitchFamily="34" charset="0"/>
              <a:buNone/>
            </a:pPr>
            <a:r>
              <a:rPr lang="en-US" sz="1400" b="0" i="0" u="none">
                <a:solidFill>
                  <a:srgbClr val="282828"/>
                </a:solidFill>
                <a:effectLst/>
                <a:latin typeface="Lava Std"/>
              </a:rPr>
              <a:t>Relative to their peers. The stakes are high and an organization’s growth prospects ultimately depend on data at its core.</a:t>
            </a:r>
          </a:p>
          <a:p>
            <a:pPr marL="0" indent="0" algn="l">
              <a:buFont typeface="Arial" panose="020B0604020202020204" pitchFamily="34" charset="0"/>
              <a:buNone/>
            </a:pPr>
            <a:endParaRPr lang="en-US" sz="1400" b="0" i="0" u="none">
              <a:solidFill>
                <a:srgbClr val="282828"/>
              </a:solidFill>
              <a:effectLst/>
              <a:latin typeface="Lava Std"/>
            </a:endParaRPr>
          </a:p>
          <a:p>
            <a:pPr marL="0" indent="0" algn="l">
              <a:buFont typeface="Arial" panose="020B0604020202020204" pitchFamily="34" charset="0"/>
              <a:buNone/>
            </a:pPr>
            <a:endParaRPr lang="en-US" sz="1400" b="0" i="0" u="none">
              <a:solidFill>
                <a:srgbClr val="282828"/>
              </a:solidFill>
              <a:effectLst/>
              <a:latin typeface="Lava Std"/>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2705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Confirmed SI partners: </a:t>
            </a:r>
            <a:r>
              <a:rPr lang="en-US" b="1" u="sng"/>
              <a:t>EY,</a:t>
            </a:r>
            <a:r>
              <a:rPr lang="en-US" u="sng"/>
              <a:t> </a:t>
            </a:r>
            <a:r>
              <a:rPr lang="en-US" b="1" u="sng"/>
              <a:t>Accenture/Avanade</a:t>
            </a:r>
            <a:r>
              <a:rPr lang="en-US" b="1"/>
              <a:t>,</a:t>
            </a:r>
            <a:r>
              <a:rPr lang="en-US"/>
              <a:t> </a:t>
            </a:r>
            <a:r>
              <a:rPr lang="en-US" b="1" u="sng"/>
              <a:t>IBM</a:t>
            </a:r>
            <a:r>
              <a:rPr lang="en-US" b="1"/>
              <a:t>, </a:t>
            </a:r>
            <a:r>
              <a:rPr lang="en-US" b="1" u="sng"/>
              <a:t>Capgemini</a:t>
            </a:r>
            <a:r>
              <a:rPr lang="en-US" b="1"/>
              <a:t>, </a:t>
            </a:r>
            <a:r>
              <a:rPr lang="en-US" b="1" u="sng"/>
              <a:t>Cognizant</a:t>
            </a:r>
            <a:r>
              <a:rPr lang="en-US" b="1"/>
              <a:t>, </a:t>
            </a:r>
            <a:r>
              <a:rPr lang="en-US" b="1" u="sng" err="1"/>
              <a:t>Nordcloud</a:t>
            </a:r>
            <a:r>
              <a:rPr lang="en-US" b="1"/>
              <a:t>, </a:t>
            </a:r>
            <a:r>
              <a:rPr lang="en-US" b="1" u="sng"/>
              <a:t>Wipro</a:t>
            </a:r>
            <a:r>
              <a:rPr lang="en-US" b="1"/>
              <a:t>, </a:t>
            </a:r>
            <a:r>
              <a:rPr lang="en-US" b="1" u="sng"/>
              <a:t>TCS, KPMG, Infosys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563825A-F6AA-4151-A6AC-7E5685033920}" type="slidenum">
              <a:rPr lang="en-US" smtClean="0"/>
              <a:t>24</a:t>
            </a:fld>
            <a:endParaRPr lang="en-US"/>
          </a:p>
        </p:txBody>
      </p:sp>
    </p:spTree>
    <p:extLst>
      <p:ext uri="{BB962C8B-B14F-4D97-AF65-F5344CB8AC3E}">
        <p14:creationId xmlns:p14="http://schemas.microsoft.com/office/powerpoint/2010/main" val="357902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kern="1200">
                <a:solidFill>
                  <a:schemeClr val="tx1"/>
                </a:solidFill>
                <a:effectLst/>
                <a:latin typeface="Segoe UI" panose="020B0502040204020203" pitchFamily="34" charset="0"/>
                <a:ea typeface="+mn-ea"/>
                <a:cs typeface="+mn-cs"/>
              </a:rPr>
              <a:t>…And doing this isn’t easy, given the realities of data today. The volume, variety and velocity of data are all accelerating </a:t>
            </a:r>
            <a:r>
              <a:rPr lang="en-US" sz="1800">
                <a:effectLst/>
                <a:latin typeface="Arial" panose="020B0604020202020204" pitchFamily="34" charset="0"/>
                <a:ea typeface="Calibri" panose="020F0502020204030204" pitchFamily="34" charset="0"/>
                <a:cs typeface="Times New Roman" panose="02020603050405020304" pitchFamily="18" charset="0"/>
              </a:rPr>
              <a:t>dramatically, and the complexity of creating of an enterprise ‘knowledge graph’ can seem insurmountable. </a:t>
            </a:r>
            <a:r>
              <a:rPr lang="en-US" sz="2000">
                <a:effectLst/>
                <a:latin typeface="Segoe UI" panose="020B0502040204020203" pitchFamily="34" charset="0"/>
                <a:ea typeface="Times New Roman" panose="02020603050405020304" pitchFamily="18" charset="0"/>
              </a:rPr>
              <a:t>Today we generate data far faster than we are able to understand it</a:t>
            </a:r>
            <a:endParaRPr lang="en-US" sz="180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80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800">
                <a:effectLst/>
                <a:latin typeface="Arial" panose="020B0604020202020204" pitchFamily="34" charset="0"/>
                <a:ea typeface="Calibri" panose="020F0502020204030204" pitchFamily="34" charset="0"/>
                <a:cs typeface="Times New Roman" panose="02020603050405020304" pitchFamily="18" charset="0"/>
              </a:rPr>
              <a:t>In fact, IDC predicts that by 2025, just 5 years from now, the world’s data will climb to 175 zettabytes. To put that in perspective, if you were to store that data in a stack of </a:t>
            </a:r>
            <a:r>
              <a:rPr lang="en-US" sz="1800" err="1">
                <a:effectLst/>
                <a:latin typeface="Arial" panose="020B0604020202020204" pitchFamily="34" charset="0"/>
                <a:ea typeface="Calibri" panose="020F0502020204030204" pitchFamily="34" charset="0"/>
                <a:cs typeface="Times New Roman" panose="02020603050405020304" pitchFamily="18" charset="0"/>
              </a:rPr>
              <a:t>BluRay</a:t>
            </a:r>
            <a:r>
              <a:rPr lang="en-US" sz="1800">
                <a:effectLst/>
                <a:latin typeface="Arial" panose="020B0604020202020204" pitchFamily="34" charset="0"/>
                <a:ea typeface="Calibri" panose="020F0502020204030204" pitchFamily="34" charset="0"/>
                <a:cs typeface="Times New Roman" panose="02020603050405020304" pitchFamily="18" charset="0"/>
              </a:rPr>
              <a:t> discs you’d be able to go to the moon and back 23 times!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Arial" panose="020B0604020202020204" pitchFamily="34" charset="0"/>
              <a:buNone/>
            </a:pPr>
            <a:r>
              <a:rPr lang="en-US" sz="900" kern="1200">
                <a:solidFill>
                  <a:schemeClr val="tx1"/>
                </a:solidFill>
                <a:effectLst/>
                <a:latin typeface="Segoe UI" panose="020B0502040204020203" pitchFamily="34" charset="0"/>
                <a:ea typeface="+mn-ea"/>
                <a:cs typeface="+mn-cs"/>
              </a:rPr>
              <a:t>Without the right people, processes and capabilities in place, it can be difficult to answer fundamental questions like:</a:t>
            </a:r>
          </a:p>
          <a:p>
            <a:pPr marL="0" lvl="0" indent="0">
              <a:buFont typeface="Arial" panose="020B0604020202020204" pitchFamily="34" charset="0"/>
              <a:buNone/>
            </a:pPr>
            <a:endParaRPr lang="en-US" sz="90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900" kern="1200">
                <a:solidFill>
                  <a:schemeClr val="tx1"/>
                </a:solidFill>
                <a:effectLst/>
                <a:latin typeface="Segoe UI" panose="020B0502040204020203" pitchFamily="34" charset="0"/>
                <a:ea typeface="+mn-ea"/>
                <a:cs typeface="+mn-cs"/>
              </a:rPr>
              <a:t>What data do I have?</a:t>
            </a:r>
          </a:p>
          <a:p>
            <a:pPr marL="0" lvl="0" indent="0">
              <a:buFont typeface="Arial" panose="020B0604020202020204" pitchFamily="34" charset="0"/>
              <a:buNone/>
            </a:pPr>
            <a:r>
              <a:rPr lang="en-US" sz="900" kern="1200">
                <a:solidFill>
                  <a:schemeClr val="tx1"/>
                </a:solidFill>
                <a:effectLst/>
                <a:latin typeface="Segoe UI" panose="020B0502040204020203" pitchFamily="34" charset="0"/>
                <a:ea typeface="+mn-ea"/>
                <a:cs typeface="+mn-cs"/>
              </a:rPr>
              <a:t>Is it trustworthy?</a:t>
            </a:r>
          </a:p>
          <a:p>
            <a:pPr marL="0" lvl="0" indent="0">
              <a:buFont typeface="Arial" panose="020B0604020202020204" pitchFamily="34" charset="0"/>
              <a:buNone/>
            </a:pPr>
            <a:r>
              <a:rPr lang="en-US" sz="900" kern="1200">
                <a:solidFill>
                  <a:schemeClr val="tx1"/>
                </a:solidFill>
                <a:effectLst/>
                <a:latin typeface="Segoe UI" panose="020B0502040204020203" pitchFamily="34" charset="0"/>
                <a:ea typeface="+mn-ea"/>
                <a:cs typeface="+mn-cs"/>
              </a:rPr>
              <a:t>Are people getting the data they need to make the right decisions?</a:t>
            </a:r>
          </a:p>
          <a:p>
            <a:pPr marL="0" lvl="0" indent="0">
              <a:buFont typeface="Arial" panose="020B0604020202020204" pitchFamily="34" charset="0"/>
              <a:buNone/>
            </a:pPr>
            <a:r>
              <a:rPr lang="en-US" sz="900" kern="1200">
                <a:solidFill>
                  <a:schemeClr val="tx1"/>
                </a:solidFill>
                <a:effectLst/>
                <a:latin typeface="Segoe UI" panose="020B0502040204020203" pitchFamily="34" charset="0"/>
                <a:ea typeface="+mn-ea"/>
                <a:cs typeface="+mn-cs"/>
              </a:rPr>
              <a:t>Are they getting it fast enough?</a:t>
            </a:r>
          </a:p>
          <a:p>
            <a:pPr marL="0" lvl="0" indent="0">
              <a:buFont typeface="Arial" panose="020B0604020202020204" pitchFamily="34" charset="0"/>
              <a:buNone/>
            </a:pPr>
            <a:r>
              <a:rPr lang="en-US" sz="900" kern="1200">
                <a:solidFill>
                  <a:schemeClr val="tx1"/>
                </a:solidFill>
                <a:effectLst/>
                <a:latin typeface="Segoe UI" panose="020B0502040204020203" pitchFamily="34" charset="0"/>
                <a:ea typeface="+mn-ea"/>
                <a:cs typeface="+mn-cs"/>
              </a:rPr>
              <a:t>And are we managing data in a compliant way?... </a:t>
            </a:r>
          </a:p>
          <a:p>
            <a:pPr marL="0" lvl="0" indent="0">
              <a:buFont typeface="Arial" panose="020B0604020202020204" pitchFamily="34" charset="0"/>
              <a:buNone/>
            </a:pPr>
            <a:endParaRPr lang="en-US" sz="900" kern="1200">
              <a:solidFill>
                <a:schemeClr val="tx1"/>
              </a:solidFill>
              <a:effectLst/>
              <a:latin typeface="Segoe UI" panose="020B0502040204020203"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12/2/2022 12:22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43756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15000"/>
              </a:lnSpc>
              <a:spcBef>
                <a:spcPts val="0"/>
              </a:spcBef>
              <a:spcAft>
                <a:spcPts val="1000"/>
              </a:spcAft>
              <a:buClrTx/>
              <a:buSzTx/>
              <a:buFontTx/>
              <a:buNone/>
              <a:tabLst/>
              <a:defRPr/>
            </a:pPr>
            <a:r>
              <a:rPr lang="en-US" sz="800">
                <a:effectLst/>
                <a:latin typeface="Calibri" panose="020F0502020204030204" pitchFamily="34" charset="0"/>
                <a:ea typeface="Calibri" panose="020F0502020204030204" pitchFamily="34" charset="0"/>
              </a:rPr>
              <a:t>Getting the right answers to these questions is possible when all your data assets are connected and managed in a cohesive fashion.  This is why we announced the Microsoft Intelligent Data Platform, </a:t>
            </a:r>
            <a:r>
              <a:rPr lang="en-US" sz="1800">
                <a:effectLst/>
                <a:latin typeface="Calibri" panose="020F0502020204030204" pitchFamily="34" charset="0"/>
                <a:ea typeface="Times New Roman" panose="02020603050405020304" pitchFamily="18" charset="0"/>
              </a:rPr>
              <a:t>the leading cloud data platform that empowers organizations to invest more time creating value rather than integrating and managing their data estate.  </a:t>
            </a:r>
            <a:endParaRPr lang="en-US" sz="800">
              <a:effectLst/>
              <a:latin typeface="Calibri" panose="020F0502020204030204" pitchFamily="34" charset="0"/>
              <a:ea typeface="Calibri" panose="020F0502020204030204" pitchFamily="34" charset="0"/>
            </a:endParaRPr>
          </a:p>
          <a:p>
            <a:pPr marL="0" marR="0">
              <a:lnSpc>
                <a:spcPct val="115000"/>
              </a:lnSpc>
              <a:spcBef>
                <a:spcPts val="0"/>
              </a:spcBef>
              <a:spcAft>
                <a:spcPts val="1000"/>
              </a:spcAft>
            </a:pPr>
            <a:endParaRPr lang="en-US" sz="800">
              <a:effectLst/>
              <a:latin typeface="Calibri" panose="020F0502020204030204" pitchFamily="34" charset="0"/>
              <a:ea typeface="Times New Roman" panose="02020603050405020304" pitchFamily="18" charset="0"/>
              <a:cs typeface="Calibri" panose="020F0502020204030204" pitchFamily="34" charset="0"/>
            </a:endParaRPr>
          </a:p>
          <a:p>
            <a:pPr marL="285750" marR="0" lvl="0" indent="-285750" algn="l" defTabSz="914367" rtl="0" eaLnBrk="1" fontAlgn="auto" latinLnBrk="0" hangingPunct="1">
              <a:lnSpc>
                <a:spcPct val="115000"/>
              </a:lnSpc>
              <a:spcBef>
                <a:spcPts val="0"/>
              </a:spcBef>
              <a:spcAft>
                <a:spcPts val="1000"/>
              </a:spcAft>
              <a:buClrTx/>
              <a:buSzTx/>
              <a:buFont typeface="Arial" panose="020B0604020202020204" pitchFamily="34" charset="0"/>
              <a:buChar char="•"/>
              <a:tabLst/>
              <a:defRPr/>
            </a:pPr>
            <a:r>
              <a:rPr lang="en-US" sz="1800">
                <a:solidFill>
                  <a:srgbClr val="6B6B6B"/>
                </a:solidFill>
                <a:effectLst/>
                <a:highlight>
                  <a:srgbClr val="FFFF00"/>
                </a:highlight>
                <a:latin typeface="Calibri" panose="020F0502020204030204" pitchFamily="34" charset="0"/>
                <a:ea typeface="Times New Roman" panose="02020603050405020304" pitchFamily="18" charset="0"/>
              </a:rPr>
              <a:t>The platform is made up of capabilities across databases, analytics and governance that, on their own, meet specific business needs and already bring many benefits but together helps </a:t>
            </a:r>
            <a:r>
              <a:rPr lang="en-US" sz="1800">
                <a:effectLst/>
                <a:latin typeface="Calibri" panose="020F0502020204030204" pitchFamily="34" charset="0"/>
                <a:ea typeface="Times New Roman" panose="02020603050405020304" pitchFamily="18" charset="0"/>
              </a:rPr>
              <a:t>easily evolve applications to include advanced analytics and intelligence.  </a:t>
            </a:r>
            <a:r>
              <a:rPr lang="en-US" sz="1800">
                <a:effectLst/>
                <a:latin typeface="Segoe UI" panose="020B0502040204020203" pitchFamily="34" charset="0"/>
                <a:ea typeface="Times New Roman" panose="02020603050405020304" pitchFamily="18" charset="0"/>
              </a:rPr>
              <a:t>It is the integration of the products you are already using today to accelerate innovation and achieve agility, across our cloud, as well as others</a:t>
            </a:r>
            <a:endParaRPr lang="en-US" sz="1800">
              <a:effectLst/>
              <a:latin typeface="Times New Roman" panose="02020603050405020304" pitchFamily="18" charset="0"/>
              <a:ea typeface="Times New Roman" panose="02020603050405020304" pitchFamily="18" charset="0"/>
            </a:endParaRPr>
          </a:p>
          <a:p>
            <a:pPr marL="285750" marR="0" lvl="0" indent="-285750" algn="l">
              <a:lnSpc>
                <a:spcPct val="105000"/>
              </a:lnSpc>
              <a:spcBef>
                <a:spcPts val="0"/>
              </a:spcBef>
              <a:spcAft>
                <a:spcPts val="0"/>
              </a:spcAft>
              <a:buFont typeface="Arial" panose="020B0604020202020204" pitchFamily="34" charset="0"/>
              <a:buChar char="•"/>
            </a:pPr>
            <a:r>
              <a:rPr lang="en-US" sz="1800">
                <a:effectLst/>
                <a:latin typeface="Segoe UI" panose="020B0502040204020203" pitchFamily="34" charset="0"/>
                <a:ea typeface="Times New Roman" panose="02020603050405020304" pitchFamily="18" charset="0"/>
              </a:rPr>
              <a:t>We want to remove key points of friction between your databases and analytics systems while ensuring your full data estate can be automatically mapped and governed</a:t>
            </a:r>
            <a:endParaRPr lang="en-US" sz="1800">
              <a:effectLst/>
              <a:latin typeface="Times New Roman" panose="02020603050405020304" pitchFamily="18" charset="0"/>
              <a:ea typeface="Times New Roman" panose="02020603050405020304" pitchFamily="18" charset="0"/>
            </a:endParaRPr>
          </a:p>
          <a:p>
            <a:pPr marL="285750" marR="0" lvl="0" indent="-285750" algn="l">
              <a:lnSpc>
                <a:spcPct val="105000"/>
              </a:lnSpc>
              <a:spcBef>
                <a:spcPts val="0"/>
              </a:spcBef>
              <a:spcAft>
                <a:spcPts val="0"/>
              </a:spcAft>
              <a:buFont typeface="Arial" panose="020B0604020202020204" pitchFamily="34" charset="0"/>
              <a:buChar char="•"/>
            </a:pPr>
            <a:r>
              <a:rPr lang="en-US" sz="1800">
                <a:effectLst/>
                <a:latin typeface="Segoe UI" panose="020B0502040204020203" pitchFamily="34" charset="0"/>
                <a:ea typeface="Times New Roman" panose="02020603050405020304" pitchFamily="18" charset="0"/>
              </a:rPr>
              <a:t>Organizations can analyze large volumes of operational data in near real-time with no extraction, transformation, or loading (ETL) pipelines, and no performance impact on transactional workloads</a:t>
            </a:r>
            <a:endParaRPr lang="en-US" sz="1800">
              <a:effectLst/>
              <a:latin typeface="Times New Roman" panose="02020603050405020304" pitchFamily="18" charset="0"/>
              <a:ea typeface="Times New Roman" panose="02020603050405020304" pitchFamily="18" charset="0"/>
            </a:endParaRPr>
          </a:p>
          <a:p>
            <a:pPr marL="285750" marR="0" lvl="0" indent="-285750" algn="l">
              <a:lnSpc>
                <a:spcPct val="105000"/>
              </a:lnSpc>
              <a:spcBef>
                <a:spcPts val="0"/>
              </a:spcBef>
              <a:spcAft>
                <a:spcPts val="0"/>
              </a:spcAft>
              <a:buFont typeface="Arial" panose="020B0604020202020204" pitchFamily="34" charset="0"/>
              <a:buChar char="•"/>
            </a:pPr>
            <a:r>
              <a:rPr lang="en-US" sz="1800">
                <a:effectLst/>
                <a:latin typeface="Segoe UI" panose="020B0502040204020203" pitchFamily="34" charset="0"/>
                <a:ea typeface="Times New Roman" panose="02020603050405020304" pitchFamily="18" charset="0"/>
              </a:rPr>
              <a:t>And anyone in the organization, whether they’re a data scientist, data analyst or a domain expert, can access, analyze, and share data</a:t>
            </a:r>
          </a:p>
          <a:p>
            <a:pPr marL="0" marR="0" lvl="0" indent="0" algn="l">
              <a:lnSpc>
                <a:spcPct val="105000"/>
              </a:lnSpc>
              <a:spcBef>
                <a:spcPts val="0"/>
              </a:spcBef>
              <a:spcAft>
                <a:spcPts val="0"/>
              </a:spcAft>
              <a:buFont typeface="Symbol" panose="05050102010706020507" pitchFamily="18" charset="2"/>
              <a:buNone/>
            </a:pPr>
            <a:endParaRPr lang="en-US" sz="1800">
              <a:effectLst/>
              <a:latin typeface="Segoe UI" panose="020B0502040204020203" pitchFamily="34" charset="0"/>
              <a:ea typeface="Times New Roman" panose="02020603050405020304" pitchFamily="18" charset="0"/>
            </a:endParaRPr>
          </a:p>
          <a:p>
            <a:pPr marL="0" marR="0" lvl="0" indent="0" algn="l">
              <a:lnSpc>
                <a:spcPct val="105000"/>
              </a:lnSpc>
              <a:spcBef>
                <a:spcPts val="0"/>
              </a:spcBef>
              <a:spcAft>
                <a:spcPts val="0"/>
              </a:spcAft>
              <a:buFont typeface="Symbol" panose="05050102010706020507" pitchFamily="18" charset="2"/>
              <a:buNone/>
            </a:pPr>
            <a:endParaRPr lang="en-US" sz="1800">
              <a:effectLst/>
              <a:latin typeface="Segoe UI" panose="020B0502040204020203" pitchFamily="34" charset="0"/>
              <a:ea typeface="Times New Roman" panose="02020603050405020304" pitchFamily="18" charset="0"/>
            </a:endParaRPr>
          </a:p>
          <a:p>
            <a:pPr marL="0" marR="0" lvl="0" indent="0" algn="l" defTabSz="914367" rtl="0" eaLnBrk="1" fontAlgn="auto" latinLnBrk="0" hangingPunct="1">
              <a:lnSpc>
                <a:spcPct val="90000"/>
              </a:lnSpc>
              <a:spcBef>
                <a:spcPts val="0"/>
              </a:spcBef>
              <a:spcAft>
                <a:spcPts val="0"/>
              </a:spcAft>
              <a:buClrTx/>
              <a:buSzTx/>
              <a:buFontTx/>
              <a:buNone/>
              <a:tabLst/>
              <a:defRPr/>
            </a:pPr>
            <a:r>
              <a:rPr lang="en-US" sz="1600">
                <a:effectLst/>
                <a:latin typeface="Calibri" panose="020F0502020204030204" pitchFamily="34" charset="0"/>
                <a:ea typeface="Calibri" panose="020F0502020204030204" pitchFamily="34" charset="0"/>
              </a:rPr>
              <a:t>This is the state we are all aiming for is where we can:</a:t>
            </a:r>
          </a:p>
          <a:p>
            <a:pPr marL="0" marR="0">
              <a:spcBef>
                <a:spcPts val="0"/>
              </a:spcBef>
              <a:spcAft>
                <a:spcPts val="0"/>
              </a:spcAft>
            </a:pPr>
            <a:endParaRPr lang="en-US" sz="1600">
              <a:effectLst/>
              <a:latin typeface="Calibri" panose="020F0502020204030204" pitchFamily="34" charset="0"/>
              <a:ea typeface="Calibri" panose="020F0502020204030204" pitchFamily="34" charset="0"/>
            </a:endParaRP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r>
              <a:rPr lang="en-US" sz="1600">
                <a:effectLst/>
                <a:latin typeface="Calibri" panose="020F0502020204030204" pitchFamily="34" charset="0"/>
                <a:ea typeface="Calibri" panose="020F0502020204030204" pitchFamily="34" charset="0"/>
              </a:rPr>
              <a:t>Accelerate innovation, </a:t>
            </a:r>
            <a:r>
              <a:rPr lang="en-US" sz="3200"/>
              <a:t>Focus on what matters most – your business. Free resources to create frictionless customer experiences, transform products and empower employees. </a:t>
            </a:r>
            <a:endParaRPr lang="en-US" sz="1600">
              <a:effectLst/>
              <a:latin typeface="Calibri" panose="020F0502020204030204" pitchFamily="34" charset="0"/>
              <a:ea typeface="Calibri" panose="020F0502020204030204" pitchFamily="34" charset="0"/>
            </a:endParaRP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r>
              <a:rPr lang="en-US" sz="1800"/>
              <a:t>Achieve agility, Pivot faster to respond to dynamic environments with an integrated data platform that adapts to your needs with hybrid and multi cloud capabilities. Build how you want, deploy where you want and gain fast, continuous insights.  </a:t>
            </a: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r>
              <a:rPr lang="en-US" sz="1800"/>
              <a:t>Build on a</a:t>
            </a:r>
            <a:r>
              <a:rPr lang="en-US" sz="1800" b="1"/>
              <a:t> trusted </a:t>
            </a:r>
            <a:r>
              <a:rPr lang="en-US" sz="1800"/>
              <a:t>platform, Deliver data-powered experiences with the security and privacy controls required to innovate with confidence. Azure provides the most comprehensive protection for your valuable business data. </a:t>
            </a:r>
          </a:p>
          <a:p>
            <a:pPr marL="342900" marR="0" lvl="0" indent="-342900" algn="l">
              <a:lnSpc>
                <a:spcPct val="105000"/>
              </a:lnSpc>
              <a:spcBef>
                <a:spcPts val="0"/>
              </a:spcBef>
              <a:spcAft>
                <a:spcPts val="0"/>
              </a:spcAft>
              <a:buFont typeface="Symbol" panose="05050102010706020507" pitchFamily="18" charset="2"/>
              <a:buChar char=""/>
            </a:pPr>
            <a:endParaRPr lang="en-US" sz="1800">
              <a:effectLst/>
              <a:latin typeface="Segoe UI" panose="020B0502040204020203" pitchFamily="34" charset="0"/>
              <a:ea typeface="Times New Roman" panose="02020603050405020304" pitchFamily="18" charset="0"/>
            </a:endParaRPr>
          </a:p>
          <a:p>
            <a:pPr marL="342900" marR="0" lvl="0" indent="-342900" algn="l">
              <a:lnSpc>
                <a:spcPct val="105000"/>
              </a:lnSpc>
              <a:spcBef>
                <a:spcPts val="0"/>
              </a:spcBef>
              <a:spcAft>
                <a:spcPts val="0"/>
              </a:spcAft>
              <a:buFont typeface="Symbol" panose="05050102010706020507" pitchFamily="18" charset="2"/>
              <a:buChar char=""/>
            </a:pPr>
            <a:endParaRPr lang="en-US" sz="1800">
              <a:effectLst/>
              <a:latin typeface="Segoe UI" panose="020B0502040204020203" pitchFamily="34" charset="0"/>
              <a:ea typeface="Times New Roman" panose="02020603050405020304" pitchFamily="18" charset="0"/>
            </a:endParaRPr>
          </a:p>
          <a:p>
            <a:pPr marL="342900" marR="0" lvl="0" indent="-342900" algn="l">
              <a:lnSpc>
                <a:spcPct val="105000"/>
              </a:lnSpc>
              <a:spcBef>
                <a:spcPts val="0"/>
              </a:spcBef>
              <a:spcAft>
                <a:spcPts val="0"/>
              </a:spcAft>
              <a:buFont typeface="Symbol" panose="05050102010706020507" pitchFamily="18" charset="2"/>
              <a:buChar char=""/>
            </a:pPr>
            <a:endParaRPr lang="en-US" sz="180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1000"/>
              </a:spcAft>
            </a:pPr>
            <a:endParaRPr lang="en-US" sz="80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endParaRPr lang="en-US" sz="80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15000"/>
              </a:lnSpc>
              <a:spcBef>
                <a:spcPts val="0"/>
              </a:spcBef>
              <a:spcAft>
                <a:spcPts val="1000"/>
              </a:spcAft>
            </a:pPr>
            <a:endParaRPr lang="en-US" sz="800">
              <a:effectLst/>
              <a:latin typeface="Calibri" panose="020F0502020204030204" pitchFamily="34" charset="0"/>
              <a:ea typeface="Times New Roman" panose="02020603050405020304" pitchFamily="18" charset="0"/>
              <a:cs typeface="Calibri" panose="020F0502020204030204" pitchFamily="34" charset="0"/>
            </a:endParaRPr>
          </a:p>
          <a:p>
            <a:pPr marL="228600" marR="0" lvl="0" indent="-228600" algn="l" defTabSz="914367" rtl="0" eaLnBrk="1" fontAlgn="auto" latinLnBrk="0" hangingPunct="1">
              <a:lnSpc>
                <a:spcPct val="90000"/>
              </a:lnSpc>
              <a:spcBef>
                <a:spcPts val="0"/>
              </a:spcBef>
              <a:spcAft>
                <a:spcPts val="0"/>
              </a:spcAft>
              <a:buClrTx/>
              <a:buSzTx/>
              <a:buFontTx/>
              <a:buAutoNum type="arabicPeriod"/>
              <a:tabLst/>
              <a:defRPr/>
            </a:pPr>
            <a:endParaRPr lang="en-US"/>
          </a:p>
          <a:p>
            <a:pPr marL="228600" marR="0" indent="-228600">
              <a:spcBef>
                <a:spcPts val="0"/>
              </a:spcBef>
              <a:spcAft>
                <a:spcPts val="0"/>
              </a:spcAft>
              <a:buAutoNum type="arabicPeriod"/>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12/2/2022 12:22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777682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800" dirty="0">
                <a:effectLst/>
                <a:latin typeface="Segoe UI" panose="020B0502040204020203" pitchFamily="34" charset="0"/>
                <a:ea typeface="Calibri" panose="020F0502020204030204" pitchFamily="34" charset="0"/>
              </a:rPr>
              <a:t>We're also integrating The Intelligent Data Platform with the rest of the Microsoft Cloud, for enabling richer data experiences  for business users of Microsoft 365 and Dynamics 365 and Power Platform.</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12/2/2022 12:22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89936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63825A-F6AA-4151-A6AC-7E5685033920}" type="slidenum">
              <a:rPr lang="en-US" smtClean="0"/>
              <a:t>9</a:t>
            </a:fld>
            <a:endParaRPr lang="en-US"/>
          </a:p>
        </p:txBody>
      </p:sp>
    </p:spTree>
    <p:extLst>
      <p:ext uri="{BB962C8B-B14F-4D97-AF65-F5344CB8AC3E}">
        <p14:creationId xmlns:p14="http://schemas.microsoft.com/office/powerpoint/2010/main" val="3132970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63825A-F6AA-4151-A6AC-7E5685033920}" type="slidenum">
              <a:rPr lang="en-US" smtClean="0"/>
              <a:t>10</a:t>
            </a:fld>
            <a:endParaRPr lang="en-US"/>
          </a:p>
        </p:txBody>
      </p:sp>
    </p:spTree>
    <p:extLst>
      <p:ext uri="{BB962C8B-B14F-4D97-AF65-F5344CB8AC3E}">
        <p14:creationId xmlns:p14="http://schemas.microsoft.com/office/powerpoint/2010/main" val="62143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63825A-F6AA-4151-A6AC-7E5685033920}" type="slidenum">
              <a:rPr lang="en-US" smtClean="0"/>
              <a:t>11</a:t>
            </a:fld>
            <a:endParaRPr lang="en-US"/>
          </a:p>
        </p:txBody>
      </p:sp>
    </p:spTree>
    <p:extLst>
      <p:ext uri="{BB962C8B-B14F-4D97-AF65-F5344CB8AC3E}">
        <p14:creationId xmlns:p14="http://schemas.microsoft.com/office/powerpoint/2010/main" val="3449860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Char char="-"/>
            </a:pPr>
            <a:endParaRPr lang="en-US" sz="1800">
              <a:effectLst/>
              <a:latin typeface="Segoe"/>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12</a:t>
            </a:fld>
            <a:endParaRPr lang="en-US"/>
          </a:p>
        </p:txBody>
      </p:sp>
    </p:spTree>
    <p:extLst>
      <p:ext uri="{BB962C8B-B14F-4D97-AF65-F5344CB8AC3E}">
        <p14:creationId xmlns:p14="http://schemas.microsoft.com/office/powerpoint/2010/main" val="19757653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32950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6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1A3FE-939C-4A1D-B697-E241985FBE0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66875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B2D0-8F4C-4F21-BBBB-BD5B16A0A64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2521DE7-7566-4E60-8A22-114C9E64CE6A}"/>
              </a:ext>
            </a:extLst>
          </p:cNvPr>
          <p:cNvSpPr>
            <a:spLocks noGrp="1"/>
          </p:cNvSpPr>
          <p:nvPr>
            <p:ph sz="quarter" idx="10"/>
          </p:nvPr>
        </p:nvSpPr>
        <p:spPr>
          <a:xfrm>
            <a:off x="668338" y="1438275"/>
            <a:ext cx="3836987" cy="430887"/>
          </a:xfrm>
        </p:spPr>
        <p:txBody>
          <a:bodyPr/>
          <a:lstStyle/>
          <a:p>
            <a:pPr lvl="0"/>
            <a:endParaRPr lang="en-US"/>
          </a:p>
        </p:txBody>
      </p:sp>
      <p:sp>
        <p:nvSpPr>
          <p:cNvPr id="5" name="Content Placeholder 3">
            <a:extLst>
              <a:ext uri="{FF2B5EF4-FFF2-40B4-BE49-F238E27FC236}">
                <a16:creationId xmlns:a16="http://schemas.microsoft.com/office/drawing/2014/main" id="{84D56B1E-AD22-43E0-81A6-0A27E2426B02}"/>
              </a:ext>
            </a:extLst>
          </p:cNvPr>
          <p:cNvSpPr>
            <a:spLocks noGrp="1"/>
          </p:cNvSpPr>
          <p:nvPr>
            <p:ph sz="quarter" idx="11"/>
          </p:nvPr>
        </p:nvSpPr>
        <p:spPr>
          <a:xfrm>
            <a:off x="668338" y="2296239"/>
            <a:ext cx="3836987" cy="430887"/>
          </a:xfrm>
        </p:spPr>
        <p:txBody>
          <a:bodyPr/>
          <a:lstStyle/>
          <a:p>
            <a:pPr lvl="0"/>
            <a:endParaRPr lang="en-US"/>
          </a:p>
        </p:txBody>
      </p:sp>
      <p:sp>
        <p:nvSpPr>
          <p:cNvPr id="6" name="Content Placeholder 3">
            <a:extLst>
              <a:ext uri="{FF2B5EF4-FFF2-40B4-BE49-F238E27FC236}">
                <a16:creationId xmlns:a16="http://schemas.microsoft.com/office/drawing/2014/main" id="{F91077E4-134A-40DF-A44F-3F0B08225D75}"/>
              </a:ext>
            </a:extLst>
          </p:cNvPr>
          <p:cNvSpPr>
            <a:spLocks noGrp="1"/>
          </p:cNvSpPr>
          <p:nvPr>
            <p:ph sz="quarter" idx="12"/>
          </p:nvPr>
        </p:nvSpPr>
        <p:spPr>
          <a:xfrm>
            <a:off x="668338" y="2998113"/>
            <a:ext cx="3836987" cy="430887"/>
          </a:xfrm>
        </p:spPr>
        <p:txBody>
          <a:bodyPr/>
          <a:lstStyle/>
          <a:p>
            <a:pPr lvl="0"/>
            <a:endParaRPr lang="en-US"/>
          </a:p>
        </p:txBody>
      </p:sp>
      <p:sp>
        <p:nvSpPr>
          <p:cNvPr id="7" name="Content Placeholder 3">
            <a:extLst>
              <a:ext uri="{FF2B5EF4-FFF2-40B4-BE49-F238E27FC236}">
                <a16:creationId xmlns:a16="http://schemas.microsoft.com/office/drawing/2014/main" id="{93EDDCB8-78E3-4CB9-BDFD-D5D43CF5A45E}"/>
              </a:ext>
            </a:extLst>
          </p:cNvPr>
          <p:cNvSpPr>
            <a:spLocks noGrp="1"/>
          </p:cNvSpPr>
          <p:nvPr>
            <p:ph sz="quarter" idx="13"/>
          </p:nvPr>
        </p:nvSpPr>
        <p:spPr>
          <a:xfrm>
            <a:off x="668338" y="3856077"/>
            <a:ext cx="3836987" cy="430887"/>
          </a:xfrm>
        </p:spPr>
        <p:txBody>
          <a:bodyPr/>
          <a:lstStyle/>
          <a:p>
            <a:pPr lvl="0"/>
            <a:endParaRPr lang="en-US"/>
          </a:p>
        </p:txBody>
      </p:sp>
      <p:sp>
        <p:nvSpPr>
          <p:cNvPr id="8" name="Content Placeholder 3">
            <a:extLst>
              <a:ext uri="{FF2B5EF4-FFF2-40B4-BE49-F238E27FC236}">
                <a16:creationId xmlns:a16="http://schemas.microsoft.com/office/drawing/2014/main" id="{CD438C14-A4F9-4297-8F49-4B5C7E802998}"/>
              </a:ext>
            </a:extLst>
          </p:cNvPr>
          <p:cNvSpPr>
            <a:spLocks noGrp="1"/>
          </p:cNvSpPr>
          <p:nvPr>
            <p:ph sz="quarter" idx="14"/>
          </p:nvPr>
        </p:nvSpPr>
        <p:spPr>
          <a:xfrm>
            <a:off x="5682670" y="1438275"/>
            <a:ext cx="3836987" cy="430887"/>
          </a:xfrm>
        </p:spPr>
        <p:txBody>
          <a:bodyPr/>
          <a:lstStyle/>
          <a:p>
            <a:pPr lvl="0"/>
            <a:endParaRPr lang="en-US"/>
          </a:p>
        </p:txBody>
      </p:sp>
      <p:sp>
        <p:nvSpPr>
          <p:cNvPr id="9" name="Content Placeholder 3">
            <a:extLst>
              <a:ext uri="{FF2B5EF4-FFF2-40B4-BE49-F238E27FC236}">
                <a16:creationId xmlns:a16="http://schemas.microsoft.com/office/drawing/2014/main" id="{1C067363-0DA4-44A0-B2AD-545C09D09561}"/>
              </a:ext>
            </a:extLst>
          </p:cNvPr>
          <p:cNvSpPr>
            <a:spLocks noGrp="1"/>
          </p:cNvSpPr>
          <p:nvPr>
            <p:ph sz="quarter" idx="15"/>
          </p:nvPr>
        </p:nvSpPr>
        <p:spPr>
          <a:xfrm>
            <a:off x="5682670" y="2296239"/>
            <a:ext cx="3836987" cy="430887"/>
          </a:xfrm>
        </p:spPr>
        <p:txBody>
          <a:bodyPr/>
          <a:lstStyle/>
          <a:p>
            <a:pPr lvl="0"/>
            <a:endParaRPr lang="en-US"/>
          </a:p>
        </p:txBody>
      </p:sp>
      <p:sp>
        <p:nvSpPr>
          <p:cNvPr id="10" name="Content Placeholder 3">
            <a:extLst>
              <a:ext uri="{FF2B5EF4-FFF2-40B4-BE49-F238E27FC236}">
                <a16:creationId xmlns:a16="http://schemas.microsoft.com/office/drawing/2014/main" id="{4DA634C5-82D5-4BC5-8A19-8B59621455AF}"/>
              </a:ext>
            </a:extLst>
          </p:cNvPr>
          <p:cNvSpPr>
            <a:spLocks noGrp="1"/>
          </p:cNvSpPr>
          <p:nvPr>
            <p:ph sz="quarter" idx="16"/>
          </p:nvPr>
        </p:nvSpPr>
        <p:spPr>
          <a:xfrm>
            <a:off x="5768183" y="3213556"/>
            <a:ext cx="3836987" cy="430887"/>
          </a:xfrm>
        </p:spPr>
        <p:txBody>
          <a:bodyPr/>
          <a:lstStyle/>
          <a:p>
            <a:pPr lvl="0"/>
            <a:endParaRPr lang="en-US"/>
          </a:p>
        </p:txBody>
      </p:sp>
      <p:sp>
        <p:nvSpPr>
          <p:cNvPr id="11" name="Content Placeholder 3">
            <a:extLst>
              <a:ext uri="{FF2B5EF4-FFF2-40B4-BE49-F238E27FC236}">
                <a16:creationId xmlns:a16="http://schemas.microsoft.com/office/drawing/2014/main" id="{6998D792-543F-48DD-B22A-F7AEB55517D8}"/>
              </a:ext>
            </a:extLst>
          </p:cNvPr>
          <p:cNvSpPr>
            <a:spLocks noGrp="1"/>
          </p:cNvSpPr>
          <p:nvPr>
            <p:ph sz="quarter" idx="17"/>
          </p:nvPr>
        </p:nvSpPr>
        <p:spPr>
          <a:xfrm>
            <a:off x="5768183" y="4071520"/>
            <a:ext cx="3836987" cy="430887"/>
          </a:xfrm>
        </p:spPr>
        <p:txBody>
          <a:bodyPr/>
          <a:lstStyle/>
          <a:p>
            <a:pPr lvl="0"/>
            <a:endParaRPr lang="en-US"/>
          </a:p>
        </p:txBody>
      </p:sp>
      <p:sp>
        <p:nvSpPr>
          <p:cNvPr id="12" name="Content Placeholder 3">
            <a:extLst>
              <a:ext uri="{FF2B5EF4-FFF2-40B4-BE49-F238E27FC236}">
                <a16:creationId xmlns:a16="http://schemas.microsoft.com/office/drawing/2014/main" id="{19364BF2-0C03-422B-B1B6-25D7313E18C5}"/>
              </a:ext>
            </a:extLst>
          </p:cNvPr>
          <p:cNvSpPr>
            <a:spLocks noGrp="1"/>
          </p:cNvSpPr>
          <p:nvPr>
            <p:ph sz="quarter" idx="18"/>
          </p:nvPr>
        </p:nvSpPr>
        <p:spPr>
          <a:xfrm>
            <a:off x="668338" y="4988838"/>
            <a:ext cx="3836987" cy="430887"/>
          </a:xfrm>
        </p:spPr>
        <p:txBody>
          <a:bodyPr/>
          <a:lstStyle/>
          <a:p>
            <a:pPr lvl="0"/>
            <a:endParaRPr lang="en-US"/>
          </a:p>
        </p:txBody>
      </p:sp>
    </p:spTree>
    <p:extLst>
      <p:ext uri="{BB962C8B-B14F-4D97-AF65-F5344CB8AC3E}">
        <p14:creationId xmlns:p14="http://schemas.microsoft.com/office/powerpoint/2010/main" val="9779464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7949-9167-4D64-8DA2-D5E2476432A9}"/>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9184A01-3113-4DB5-ADF8-CF359F1245A9}"/>
              </a:ext>
            </a:extLst>
          </p:cNvPr>
          <p:cNvSpPr>
            <a:spLocks noGrp="1"/>
          </p:cNvSpPr>
          <p:nvPr>
            <p:ph sz="quarter" idx="10"/>
          </p:nvPr>
        </p:nvSpPr>
        <p:spPr>
          <a:xfrm>
            <a:off x="925664" y="2221912"/>
            <a:ext cx="2638425" cy="430887"/>
          </a:xfrm>
        </p:spPr>
        <p:txBody>
          <a:bodyPr/>
          <a:lstStyle/>
          <a:p>
            <a:pPr lvl="0"/>
            <a:endParaRPr lang="en-US"/>
          </a:p>
        </p:txBody>
      </p:sp>
      <p:sp>
        <p:nvSpPr>
          <p:cNvPr id="5" name="Content Placeholder 3">
            <a:extLst>
              <a:ext uri="{FF2B5EF4-FFF2-40B4-BE49-F238E27FC236}">
                <a16:creationId xmlns:a16="http://schemas.microsoft.com/office/drawing/2014/main" id="{D7803E4C-4355-46AE-9E25-2FC3D8A03B6D}"/>
              </a:ext>
            </a:extLst>
          </p:cNvPr>
          <p:cNvSpPr>
            <a:spLocks noGrp="1"/>
          </p:cNvSpPr>
          <p:nvPr>
            <p:ph sz="quarter" idx="11"/>
          </p:nvPr>
        </p:nvSpPr>
        <p:spPr>
          <a:xfrm>
            <a:off x="914399" y="2955865"/>
            <a:ext cx="2638425" cy="430887"/>
          </a:xfrm>
        </p:spPr>
        <p:txBody>
          <a:bodyPr/>
          <a:lstStyle/>
          <a:p>
            <a:pPr lvl="0"/>
            <a:endParaRPr lang="en-US"/>
          </a:p>
        </p:txBody>
      </p:sp>
      <p:sp>
        <p:nvSpPr>
          <p:cNvPr id="6" name="Content Placeholder 3">
            <a:extLst>
              <a:ext uri="{FF2B5EF4-FFF2-40B4-BE49-F238E27FC236}">
                <a16:creationId xmlns:a16="http://schemas.microsoft.com/office/drawing/2014/main" id="{D759C7AD-B88C-435C-AF7F-964773A33786}"/>
              </a:ext>
            </a:extLst>
          </p:cNvPr>
          <p:cNvSpPr>
            <a:spLocks noGrp="1"/>
          </p:cNvSpPr>
          <p:nvPr>
            <p:ph sz="quarter" idx="12"/>
          </p:nvPr>
        </p:nvSpPr>
        <p:spPr>
          <a:xfrm>
            <a:off x="914397" y="3648069"/>
            <a:ext cx="2638425" cy="430887"/>
          </a:xfrm>
        </p:spPr>
        <p:txBody>
          <a:bodyPr/>
          <a:lstStyle/>
          <a:p>
            <a:pPr lvl="0"/>
            <a:endParaRPr lang="en-US"/>
          </a:p>
        </p:txBody>
      </p:sp>
      <p:sp>
        <p:nvSpPr>
          <p:cNvPr id="7" name="Content Placeholder 3">
            <a:extLst>
              <a:ext uri="{FF2B5EF4-FFF2-40B4-BE49-F238E27FC236}">
                <a16:creationId xmlns:a16="http://schemas.microsoft.com/office/drawing/2014/main" id="{7AAC7607-CDB9-4541-A418-E505497EF9E5}"/>
              </a:ext>
            </a:extLst>
          </p:cNvPr>
          <p:cNvSpPr>
            <a:spLocks noGrp="1"/>
          </p:cNvSpPr>
          <p:nvPr>
            <p:ph sz="quarter" idx="13"/>
          </p:nvPr>
        </p:nvSpPr>
        <p:spPr>
          <a:xfrm>
            <a:off x="914396" y="4340273"/>
            <a:ext cx="2638425" cy="430887"/>
          </a:xfrm>
        </p:spPr>
        <p:txBody>
          <a:bodyPr/>
          <a:lstStyle/>
          <a:p>
            <a:pPr lvl="0"/>
            <a:endParaRPr lang="en-US"/>
          </a:p>
        </p:txBody>
      </p:sp>
      <p:sp>
        <p:nvSpPr>
          <p:cNvPr id="8" name="Content Placeholder 3">
            <a:extLst>
              <a:ext uri="{FF2B5EF4-FFF2-40B4-BE49-F238E27FC236}">
                <a16:creationId xmlns:a16="http://schemas.microsoft.com/office/drawing/2014/main" id="{035B9F10-C6C9-492A-B53C-C4B2B4ECEF6D}"/>
              </a:ext>
            </a:extLst>
          </p:cNvPr>
          <p:cNvSpPr>
            <a:spLocks noGrp="1"/>
          </p:cNvSpPr>
          <p:nvPr>
            <p:ph sz="quarter" idx="14"/>
          </p:nvPr>
        </p:nvSpPr>
        <p:spPr>
          <a:xfrm>
            <a:off x="914395" y="5115975"/>
            <a:ext cx="2638425" cy="430887"/>
          </a:xfrm>
        </p:spPr>
        <p:txBody>
          <a:bodyPr/>
          <a:lstStyle/>
          <a:p>
            <a:pPr lvl="0"/>
            <a:endParaRPr lang="en-US"/>
          </a:p>
        </p:txBody>
      </p:sp>
    </p:spTree>
    <p:extLst>
      <p:ext uri="{BB962C8B-B14F-4D97-AF65-F5344CB8AC3E}">
        <p14:creationId xmlns:p14="http://schemas.microsoft.com/office/powerpoint/2010/main" val="9484041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6EE2-188B-4AC4-84A7-E2EC03F66AD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CC38E804-EBF6-49AF-98B8-2DD70B900D75}"/>
              </a:ext>
            </a:extLst>
          </p:cNvPr>
          <p:cNvSpPr>
            <a:spLocks noGrp="1"/>
          </p:cNvSpPr>
          <p:nvPr>
            <p:ph sz="quarter" idx="10"/>
          </p:nvPr>
        </p:nvSpPr>
        <p:spPr>
          <a:xfrm>
            <a:off x="2106613" y="1909763"/>
            <a:ext cx="2095500" cy="430887"/>
          </a:xfrm>
        </p:spPr>
        <p:txBody>
          <a:bodyPr/>
          <a:lstStyle/>
          <a:p>
            <a:pPr lvl="0"/>
            <a:endParaRPr lang="en-US"/>
          </a:p>
        </p:txBody>
      </p:sp>
      <p:sp>
        <p:nvSpPr>
          <p:cNvPr id="5" name="Content Placeholder 3">
            <a:extLst>
              <a:ext uri="{FF2B5EF4-FFF2-40B4-BE49-F238E27FC236}">
                <a16:creationId xmlns:a16="http://schemas.microsoft.com/office/drawing/2014/main" id="{5D5E4390-7687-4D74-9BD3-8DD2D8D5D1F8}"/>
              </a:ext>
            </a:extLst>
          </p:cNvPr>
          <p:cNvSpPr>
            <a:spLocks noGrp="1"/>
          </p:cNvSpPr>
          <p:nvPr>
            <p:ph sz="quarter" idx="11"/>
          </p:nvPr>
        </p:nvSpPr>
        <p:spPr>
          <a:xfrm>
            <a:off x="2106613" y="2493050"/>
            <a:ext cx="2095500" cy="430887"/>
          </a:xfrm>
        </p:spPr>
        <p:txBody>
          <a:bodyPr/>
          <a:lstStyle/>
          <a:p>
            <a:pPr lvl="0"/>
            <a:endParaRPr lang="en-US"/>
          </a:p>
        </p:txBody>
      </p:sp>
      <p:sp>
        <p:nvSpPr>
          <p:cNvPr id="6" name="Content Placeholder 3">
            <a:extLst>
              <a:ext uri="{FF2B5EF4-FFF2-40B4-BE49-F238E27FC236}">
                <a16:creationId xmlns:a16="http://schemas.microsoft.com/office/drawing/2014/main" id="{AEB8B38A-DE77-4552-BBA5-8106992E5290}"/>
              </a:ext>
            </a:extLst>
          </p:cNvPr>
          <p:cNvSpPr>
            <a:spLocks noGrp="1"/>
          </p:cNvSpPr>
          <p:nvPr>
            <p:ph sz="quarter" idx="12"/>
          </p:nvPr>
        </p:nvSpPr>
        <p:spPr>
          <a:xfrm>
            <a:off x="2106613" y="3304127"/>
            <a:ext cx="2095500" cy="430887"/>
          </a:xfrm>
        </p:spPr>
        <p:txBody>
          <a:bodyPr/>
          <a:lstStyle/>
          <a:p>
            <a:pPr lvl="0"/>
            <a:endParaRPr lang="en-US"/>
          </a:p>
        </p:txBody>
      </p:sp>
      <p:sp>
        <p:nvSpPr>
          <p:cNvPr id="7" name="Content Placeholder 3">
            <a:extLst>
              <a:ext uri="{FF2B5EF4-FFF2-40B4-BE49-F238E27FC236}">
                <a16:creationId xmlns:a16="http://schemas.microsoft.com/office/drawing/2014/main" id="{3376C3D9-82A5-4CD6-92F6-72891C014E9B}"/>
              </a:ext>
            </a:extLst>
          </p:cNvPr>
          <p:cNvSpPr>
            <a:spLocks noGrp="1"/>
          </p:cNvSpPr>
          <p:nvPr>
            <p:ph sz="quarter" idx="13"/>
          </p:nvPr>
        </p:nvSpPr>
        <p:spPr>
          <a:xfrm>
            <a:off x="7548644" y="1909762"/>
            <a:ext cx="2095500" cy="430887"/>
          </a:xfrm>
        </p:spPr>
        <p:txBody>
          <a:bodyPr/>
          <a:lstStyle/>
          <a:p>
            <a:pPr lvl="0"/>
            <a:endParaRPr lang="en-US"/>
          </a:p>
        </p:txBody>
      </p:sp>
      <p:sp>
        <p:nvSpPr>
          <p:cNvPr id="8" name="Content Placeholder 3">
            <a:extLst>
              <a:ext uri="{FF2B5EF4-FFF2-40B4-BE49-F238E27FC236}">
                <a16:creationId xmlns:a16="http://schemas.microsoft.com/office/drawing/2014/main" id="{A925F0E9-720D-412D-8325-49F39C828726}"/>
              </a:ext>
            </a:extLst>
          </p:cNvPr>
          <p:cNvSpPr>
            <a:spLocks noGrp="1"/>
          </p:cNvSpPr>
          <p:nvPr>
            <p:ph sz="quarter" idx="14"/>
          </p:nvPr>
        </p:nvSpPr>
        <p:spPr>
          <a:xfrm>
            <a:off x="7548644" y="2708492"/>
            <a:ext cx="2095500" cy="430887"/>
          </a:xfrm>
        </p:spPr>
        <p:txBody>
          <a:bodyPr/>
          <a:lstStyle/>
          <a:p>
            <a:pPr lvl="0"/>
            <a:endParaRPr lang="en-US"/>
          </a:p>
        </p:txBody>
      </p:sp>
      <p:sp>
        <p:nvSpPr>
          <p:cNvPr id="9" name="Content Placeholder 3">
            <a:extLst>
              <a:ext uri="{FF2B5EF4-FFF2-40B4-BE49-F238E27FC236}">
                <a16:creationId xmlns:a16="http://schemas.microsoft.com/office/drawing/2014/main" id="{E8656D91-1345-4420-B220-56B6A598DA0A}"/>
              </a:ext>
            </a:extLst>
          </p:cNvPr>
          <p:cNvSpPr>
            <a:spLocks noGrp="1"/>
          </p:cNvSpPr>
          <p:nvPr>
            <p:ph sz="quarter" idx="15"/>
          </p:nvPr>
        </p:nvSpPr>
        <p:spPr>
          <a:xfrm>
            <a:off x="7548644" y="3568244"/>
            <a:ext cx="2095500" cy="430887"/>
          </a:xfrm>
        </p:spPr>
        <p:txBody>
          <a:bodyPr/>
          <a:lstStyle/>
          <a:p>
            <a:pPr lvl="0"/>
            <a:endParaRPr lang="en-US"/>
          </a:p>
        </p:txBody>
      </p:sp>
      <p:sp>
        <p:nvSpPr>
          <p:cNvPr id="10" name="Content Placeholder 3">
            <a:extLst>
              <a:ext uri="{FF2B5EF4-FFF2-40B4-BE49-F238E27FC236}">
                <a16:creationId xmlns:a16="http://schemas.microsoft.com/office/drawing/2014/main" id="{2042F01F-98DC-4835-93D9-8F632E712DB1}"/>
              </a:ext>
            </a:extLst>
          </p:cNvPr>
          <p:cNvSpPr>
            <a:spLocks noGrp="1"/>
          </p:cNvSpPr>
          <p:nvPr>
            <p:ph sz="quarter" idx="16"/>
          </p:nvPr>
        </p:nvSpPr>
        <p:spPr>
          <a:xfrm>
            <a:off x="7548644" y="4465129"/>
            <a:ext cx="2095500" cy="430887"/>
          </a:xfrm>
        </p:spPr>
        <p:txBody>
          <a:bodyPr/>
          <a:lstStyle/>
          <a:p>
            <a:pPr lvl="0"/>
            <a:endParaRPr lang="en-US"/>
          </a:p>
        </p:txBody>
      </p:sp>
      <p:sp>
        <p:nvSpPr>
          <p:cNvPr id="11" name="Content Placeholder 3">
            <a:extLst>
              <a:ext uri="{FF2B5EF4-FFF2-40B4-BE49-F238E27FC236}">
                <a16:creationId xmlns:a16="http://schemas.microsoft.com/office/drawing/2014/main" id="{C2BD8E61-7ADF-45E4-9882-487300F00E22}"/>
              </a:ext>
            </a:extLst>
          </p:cNvPr>
          <p:cNvSpPr>
            <a:spLocks noGrp="1"/>
          </p:cNvSpPr>
          <p:nvPr>
            <p:ph sz="quarter" idx="17"/>
          </p:nvPr>
        </p:nvSpPr>
        <p:spPr>
          <a:xfrm>
            <a:off x="7548644" y="5410721"/>
            <a:ext cx="2095500" cy="430887"/>
          </a:xfrm>
        </p:spPr>
        <p:txBody>
          <a:bodyPr/>
          <a:lstStyle/>
          <a:p>
            <a:pPr lvl="0"/>
            <a:endParaRPr lang="en-US"/>
          </a:p>
        </p:txBody>
      </p:sp>
    </p:spTree>
    <p:extLst>
      <p:ext uri="{BB962C8B-B14F-4D97-AF65-F5344CB8AC3E}">
        <p14:creationId xmlns:p14="http://schemas.microsoft.com/office/powerpoint/2010/main" val="17626074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3095-D1BF-42AB-AA76-1CC70D3F9C8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35231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Lst>
          </p:cNvPr>
          <p:cNvSpPr>
            <a:spLocks noGrp="1"/>
          </p:cNvSpPr>
          <p:nvPr>
            <p:ph type="title"/>
          </p:nvPr>
        </p:nvSpPr>
        <p:spPr>
          <a:xfrm>
            <a:off x="588263" y="2504360"/>
            <a:ext cx="4711706" cy="1107996"/>
          </a:xfrm>
        </p:spPr>
        <p:txBody>
          <a:bodyPr anchor="b"/>
          <a:lstStyle/>
          <a:p>
            <a:r>
              <a:rPr lang="en-US"/>
              <a:t>Click to edit Master title style</a:t>
            </a:r>
          </a:p>
        </p:txBody>
      </p:sp>
    </p:spTree>
    <p:extLst>
      <p:ext uri="{BB962C8B-B14F-4D97-AF65-F5344CB8AC3E}">
        <p14:creationId xmlns:p14="http://schemas.microsoft.com/office/powerpoint/2010/main" val="30425227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7219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96216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90544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AC8616-8693-488C-97B4-8F99B56BC49F}"/>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8E5BE647-5B96-4D39-9E25-1DDCFF5595DE}"/>
              </a:ext>
            </a:extLst>
          </p:cNvPr>
          <p:cNvSpPr>
            <a:spLocks noGrp="1"/>
          </p:cNvSpPr>
          <p:nvPr>
            <p:ph sz="quarter" idx="10"/>
          </p:nvPr>
        </p:nvSpPr>
        <p:spPr>
          <a:xfrm>
            <a:off x="1460500" y="3616325"/>
            <a:ext cx="6891338" cy="430887"/>
          </a:xfrm>
        </p:spPr>
        <p:txBody>
          <a:bodyPr/>
          <a:lstStyle/>
          <a:p>
            <a:pPr lvl="0"/>
            <a:endParaRPr lang="en-US"/>
          </a:p>
        </p:txBody>
      </p:sp>
    </p:spTree>
    <p:extLst>
      <p:ext uri="{BB962C8B-B14F-4D97-AF65-F5344CB8AC3E}">
        <p14:creationId xmlns:p14="http://schemas.microsoft.com/office/powerpoint/2010/main" val="4112732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85817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65979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Blank 12 Column Dark Bkg">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3475DC-6B11-40AF-BF7F-C0E094043E2A}"/>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41232007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12192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36120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285817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705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272607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79450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4552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3006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61746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38310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05025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50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38163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23375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94211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userDrawn="1">
          <p15:clr>
            <a:srgbClr val="FBAE40"/>
          </p15:clr>
        </p15:guide>
        <p15:guide id="32" orient="horz" pos="216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57022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96544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6484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7832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2444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4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8685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80447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1155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1155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5472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53873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708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20082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4">
            <a:extLst>
              <a:ext uri="{FF2B5EF4-FFF2-40B4-BE49-F238E27FC236}">
                <a16:creationId xmlns:a16="http://schemas.microsoft.com/office/drawing/2014/main" id="{EE2FE3F1-A39F-4F1E-B972-7927C1342CEF}"/>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45679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29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79849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871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12192000" cy="4326903"/>
          </a:xfrm>
        </p:spPr>
        <p:txBody>
          <a:bodyPr/>
          <a:lstStyle/>
          <a:p>
            <a:endParaRPr lang="en-US"/>
          </a:p>
        </p:txBody>
      </p:sp>
      <p:sp>
        <p:nvSpPr>
          <p:cNvPr id="2" name="Title 1">
            <a:extLst>
              <a:ext uri="{FF2B5EF4-FFF2-40B4-BE49-F238E27FC236}">
                <a16:creationId xmlns:a16="http://schemas.microsoft.com/office/drawing/2014/main" id="{E64ED581-5E3D-4039-B26F-024C25C543CE}"/>
              </a:ext>
            </a:extLst>
          </p:cNvPr>
          <p:cNvSpPr>
            <a:spLocks noGrp="1"/>
          </p:cNvSpPr>
          <p:nvPr>
            <p:ph type="title"/>
          </p:nvPr>
        </p:nvSpPr>
        <p:spPr>
          <a:xfrm>
            <a:off x="588263" y="4437622"/>
            <a:ext cx="11018520" cy="553998"/>
          </a:xfrm>
        </p:spPr>
        <p:txBody>
          <a:bodyPr/>
          <a:lstStyle/>
          <a:p>
            <a:r>
              <a:rPr lang="en-US"/>
              <a:t>Click to edit Master title style</a:t>
            </a:r>
          </a:p>
        </p:txBody>
      </p:sp>
      <p:sp>
        <p:nvSpPr>
          <p:cNvPr id="7" name="Text Placeholder 6">
            <a:extLst>
              <a:ext uri="{FF2B5EF4-FFF2-40B4-BE49-F238E27FC236}">
                <a16:creationId xmlns:a16="http://schemas.microsoft.com/office/drawing/2014/main" id="{5B0941EC-FD08-47D7-B452-97E39AC68AEF}"/>
              </a:ext>
            </a:extLst>
          </p:cNvPr>
          <p:cNvSpPr>
            <a:spLocks noGrp="1"/>
          </p:cNvSpPr>
          <p:nvPr>
            <p:ph type="body" sz="quarter" idx="15"/>
          </p:nvPr>
        </p:nvSpPr>
        <p:spPr>
          <a:xfrm>
            <a:off x="588963" y="5081588"/>
            <a:ext cx="11099800" cy="1440394"/>
          </a:xfrm>
        </p:spPr>
        <p:txBody>
          <a:bodyPr/>
          <a:lstStyle>
            <a:lvl1pPr marL="0" indent="0">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568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1426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ix">
    <p:spTree>
      <p:nvGrpSpPr>
        <p:cNvPr id="1" name=""/>
        <p:cNvGrpSpPr/>
        <p:nvPr/>
      </p:nvGrpSpPr>
      <p:grpSpPr>
        <a:xfrm>
          <a:off x="0" y="0"/>
          <a:ext cx="0" cy="0"/>
          <a:chOff x="0" y="0"/>
          <a:chExt cx="0" cy="0"/>
        </a:xfrm>
      </p:grpSpPr>
      <p:sp>
        <p:nvSpPr>
          <p:cNvPr id="40" name="Picture Placeholder 34">
            <a:extLst>
              <a:ext uri="{FF2B5EF4-FFF2-40B4-BE49-F238E27FC236}">
                <a16:creationId xmlns:a16="http://schemas.microsoft.com/office/drawing/2014/main" id="{EA10837A-18D5-41DD-A066-A079A09D86A7}"/>
              </a:ext>
            </a:extLst>
          </p:cNvPr>
          <p:cNvSpPr>
            <a:spLocks noGrp="1"/>
          </p:cNvSpPr>
          <p:nvPr>
            <p:ph type="pic" sz="quarter" idx="24" hasCustomPrompt="1"/>
          </p:nvPr>
        </p:nvSpPr>
        <p:spPr>
          <a:xfrm>
            <a:off x="1420935" y="466999"/>
            <a:ext cx="887413" cy="889000"/>
          </a:xfrm>
        </p:spPr>
        <p:txBody>
          <a:bodyPr>
            <a:normAutofit/>
          </a:bodyPr>
          <a:lstStyle>
            <a:lvl1pPr marL="0" indent="0">
              <a:buNone/>
              <a:defRPr sz="1000"/>
            </a:lvl1pPr>
          </a:lstStyle>
          <a:p>
            <a:r>
              <a:rPr lang="en-US"/>
              <a:t>ICON</a:t>
            </a:r>
          </a:p>
        </p:txBody>
      </p:sp>
      <p:sp>
        <p:nvSpPr>
          <p:cNvPr id="41" name="Text Placeholder 39">
            <a:extLst>
              <a:ext uri="{FF2B5EF4-FFF2-40B4-BE49-F238E27FC236}">
                <a16:creationId xmlns:a16="http://schemas.microsoft.com/office/drawing/2014/main" id="{FD8132DE-D62C-4410-983C-9F458DCEF6DE}"/>
              </a:ext>
            </a:extLst>
          </p:cNvPr>
          <p:cNvSpPr>
            <a:spLocks noGrp="1"/>
          </p:cNvSpPr>
          <p:nvPr>
            <p:ph type="body" sz="quarter" idx="38"/>
          </p:nvPr>
        </p:nvSpPr>
        <p:spPr>
          <a:xfrm>
            <a:off x="2408126" y="93025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2" name="Text Placeholder 46">
            <a:extLst>
              <a:ext uri="{FF2B5EF4-FFF2-40B4-BE49-F238E27FC236}">
                <a16:creationId xmlns:a16="http://schemas.microsoft.com/office/drawing/2014/main" id="{DF68D5C6-4D23-4113-9FFA-AFAAB5A6DA01}"/>
              </a:ext>
            </a:extLst>
          </p:cNvPr>
          <p:cNvSpPr>
            <a:spLocks noGrp="1"/>
          </p:cNvSpPr>
          <p:nvPr>
            <p:ph type="body" sz="quarter" idx="39" hasCustomPrompt="1"/>
          </p:nvPr>
        </p:nvSpPr>
        <p:spPr>
          <a:xfrm>
            <a:off x="2408126" y="52731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48" name="Picture Placeholder 34">
            <a:extLst>
              <a:ext uri="{FF2B5EF4-FFF2-40B4-BE49-F238E27FC236}">
                <a16:creationId xmlns:a16="http://schemas.microsoft.com/office/drawing/2014/main" id="{2B75D755-4972-4E8B-ACD5-FAE778A86273}"/>
              </a:ext>
            </a:extLst>
          </p:cNvPr>
          <p:cNvSpPr>
            <a:spLocks noGrp="1"/>
          </p:cNvSpPr>
          <p:nvPr>
            <p:ph type="pic" sz="quarter" idx="40" hasCustomPrompt="1"/>
          </p:nvPr>
        </p:nvSpPr>
        <p:spPr>
          <a:xfrm>
            <a:off x="3458965" y="2484454"/>
            <a:ext cx="887413" cy="889000"/>
          </a:xfrm>
        </p:spPr>
        <p:txBody>
          <a:bodyPr>
            <a:normAutofit/>
          </a:bodyPr>
          <a:lstStyle>
            <a:lvl1pPr marL="0" indent="0">
              <a:buNone/>
              <a:defRPr sz="1000"/>
            </a:lvl1pPr>
          </a:lstStyle>
          <a:p>
            <a:r>
              <a:rPr lang="en-US"/>
              <a:t>ICON</a:t>
            </a:r>
          </a:p>
        </p:txBody>
      </p:sp>
      <p:sp>
        <p:nvSpPr>
          <p:cNvPr id="49" name="Text Placeholder 39">
            <a:extLst>
              <a:ext uri="{FF2B5EF4-FFF2-40B4-BE49-F238E27FC236}">
                <a16:creationId xmlns:a16="http://schemas.microsoft.com/office/drawing/2014/main" id="{0EEE7EDE-175B-450F-B4D2-50D992E53C5E}"/>
              </a:ext>
            </a:extLst>
          </p:cNvPr>
          <p:cNvSpPr>
            <a:spLocks noGrp="1"/>
          </p:cNvSpPr>
          <p:nvPr>
            <p:ph type="body" sz="quarter" idx="41"/>
          </p:nvPr>
        </p:nvSpPr>
        <p:spPr>
          <a:xfrm>
            <a:off x="4446156"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0" name="Text Placeholder 46">
            <a:extLst>
              <a:ext uri="{FF2B5EF4-FFF2-40B4-BE49-F238E27FC236}">
                <a16:creationId xmlns:a16="http://schemas.microsoft.com/office/drawing/2014/main" id="{91051322-19B5-41CA-BEAB-A8F1B8CA54ED}"/>
              </a:ext>
            </a:extLst>
          </p:cNvPr>
          <p:cNvSpPr>
            <a:spLocks noGrp="1"/>
          </p:cNvSpPr>
          <p:nvPr>
            <p:ph type="body" sz="quarter" idx="42" hasCustomPrompt="1"/>
          </p:nvPr>
        </p:nvSpPr>
        <p:spPr>
          <a:xfrm>
            <a:off x="4446156"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51" name="Picture Placeholder 34">
            <a:extLst>
              <a:ext uri="{FF2B5EF4-FFF2-40B4-BE49-F238E27FC236}">
                <a16:creationId xmlns:a16="http://schemas.microsoft.com/office/drawing/2014/main" id="{966FF594-D5D5-4FD4-A245-AAF0D053095E}"/>
              </a:ext>
            </a:extLst>
          </p:cNvPr>
          <p:cNvSpPr>
            <a:spLocks noGrp="1"/>
          </p:cNvSpPr>
          <p:nvPr>
            <p:ph type="pic" sz="quarter" idx="43" hasCustomPrompt="1"/>
          </p:nvPr>
        </p:nvSpPr>
        <p:spPr>
          <a:xfrm>
            <a:off x="8030968" y="2484454"/>
            <a:ext cx="887413" cy="889000"/>
          </a:xfrm>
        </p:spPr>
        <p:txBody>
          <a:bodyPr>
            <a:normAutofit/>
          </a:bodyPr>
          <a:lstStyle>
            <a:lvl1pPr marL="0" indent="0">
              <a:buNone/>
              <a:defRPr sz="1000"/>
            </a:lvl1pPr>
          </a:lstStyle>
          <a:p>
            <a:r>
              <a:rPr lang="en-US"/>
              <a:t>ICON</a:t>
            </a:r>
          </a:p>
        </p:txBody>
      </p:sp>
      <p:sp>
        <p:nvSpPr>
          <p:cNvPr id="55" name="Text Placeholder 39">
            <a:extLst>
              <a:ext uri="{FF2B5EF4-FFF2-40B4-BE49-F238E27FC236}">
                <a16:creationId xmlns:a16="http://schemas.microsoft.com/office/drawing/2014/main" id="{3A5DD9C2-78E8-4416-B2C1-F07A9E25832F}"/>
              </a:ext>
            </a:extLst>
          </p:cNvPr>
          <p:cNvSpPr>
            <a:spLocks noGrp="1"/>
          </p:cNvSpPr>
          <p:nvPr>
            <p:ph type="body" sz="quarter" idx="44"/>
          </p:nvPr>
        </p:nvSpPr>
        <p:spPr>
          <a:xfrm>
            <a:off x="9018159"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6" name="Text Placeholder 46">
            <a:extLst>
              <a:ext uri="{FF2B5EF4-FFF2-40B4-BE49-F238E27FC236}">
                <a16:creationId xmlns:a16="http://schemas.microsoft.com/office/drawing/2014/main" id="{D8A4734F-8867-4923-806F-AE04360B226B}"/>
              </a:ext>
            </a:extLst>
          </p:cNvPr>
          <p:cNvSpPr>
            <a:spLocks noGrp="1"/>
          </p:cNvSpPr>
          <p:nvPr>
            <p:ph type="body" sz="quarter" idx="45" hasCustomPrompt="1"/>
          </p:nvPr>
        </p:nvSpPr>
        <p:spPr>
          <a:xfrm>
            <a:off x="9018159"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57" name="Picture Placeholder 34">
            <a:extLst>
              <a:ext uri="{FF2B5EF4-FFF2-40B4-BE49-F238E27FC236}">
                <a16:creationId xmlns:a16="http://schemas.microsoft.com/office/drawing/2014/main" id="{B03F66BE-0084-45A8-85FC-1448DEA89D7E}"/>
              </a:ext>
            </a:extLst>
          </p:cNvPr>
          <p:cNvSpPr>
            <a:spLocks noGrp="1"/>
          </p:cNvSpPr>
          <p:nvPr>
            <p:ph type="pic" sz="quarter" idx="46" hasCustomPrompt="1"/>
          </p:nvPr>
        </p:nvSpPr>
        <p:spPr>
          <a:xfrm>
            <a:off x="1586860" y="4201784"/>
            <a:ext cx="887413" cy="889000"/>
          </a:xfrm>
        </p:spPr>
        <p:txBody>
          <a:bodyPr>
            <a:normAutofit/>
          </a:bodyPr>
          <a:lstStyle>
            <a:lvl1pPr marL="0" indent="0">
              <a:buNone/>
              <a:defRPr sz="1000"/>
            </a:lvl1pPr>
          </a:lstStyle>
          <a:p>
            <a:r>
              <a:rPr lang="en-US"/>
              <a:t>ICON</a:t>
            </a:r>
          </a:p>
        </p:txBody>
      </p:sp>
      <p:sp>
        <p:nvSpPr>
          <p:cNvPr id="58" name="Text Placeholder 39">
            <a:extLst>
              <a:ext uri="{FF2B5EF4-FFF2-40B4-BE49-F238E27FC236}">
                <a16:creationId xmlns:a16="http://schemas.microsoft.com/office/drawing/2014/main" id="{3F9DA6EE-3DE6-4493-AD6B-BEC7EE858CED}"/>
              </a:ext>
            </a:extLst>
          </p:cNvPr>
          <p:cNvSpPr>
            <a:spLocks noGrp="1"/>
          </p:cNvSpPr>
          <p:nvPr>
            <p:ph type="body" sz="quarter" idx="47"/>
          </p:nvPr>
        </p:nvSpPr>
        <p:spPr>
          <a:xfrm>
            <a:off x="2574051"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1" name="Text Placeholder 46">
            <a:extLst>
              <a:ext uri="{FF2B5EF4-FFF2-40B4-BE49-F238E27FC236}">
                <a16:creationId xmlns:a16="http://schemas.microsoft.com/office/drawing/2014/main" id="{DD5495C5-2CD2-4593-BC1F-CF0E7D3601E3}"/>
              </a:ext>
            </a:extLst>
          </p:cNvPr>
          <p:cNvSpPr>
            <a:spLocks noGrp="1"/>
          </p:cNvSpPr>
          <p:nvPr>
            <p:ph type="body" sz="quarter" idx="48" hasCustomPrompt="1"/>
          </p:nvPr>
        </p:nvSpPr>
        <p:spPr>
          <a:xfrm>
            <a:off x="2574051"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62" name="Picture Placeholder 34">
            <a:extLst>
              <a:ext uri="{FF2B5EF4-FFF2-40B4-BE49-F238E27FC236}">
                <a16:creationId xmlns:a16="http://schemas.microsoft.com/office/drawing/2014/main" id="{D2B54852-DC63-410D-BE2A-4D723492843F}"/>
              </a:ext>
            </a:extLst>
          </p:cNvPr>
          <p:cNvSpPr>
            <a:spLocks noGrp="1"/>
          </p:cNvSpPr>
          <p:nvPr>
            <p:ph type="pic" sz="quarter" idx="49" hasCustomPrompt="1"/>
          </p:nvPr>
        </p:nvSpPr>
        <p:spPr>
          <a:xfrm>
            <a:off x="5818607" y="4201784"/>
            <a:ext cx="887413" cy="889000"/>
          </a:xfrm>
        </p:spPr>
        <p:txBody>
          <a:bodyPr>
            <a:normAutofit/>
          </a:bodyPr>
          <a:lstStyle>
            <a:lvl1pPr marL="0" indent="0">
              <a:buNone/>
              <a:defRPr sz="1000"/>
            </a:lvl1pPr>
          </a:lstStyle>
          <a:p>
            <a:r>
              <a:rPr lang="en-US"/>
              <a:t>ICON</a:t>
            </a:r>
          </a:p>
        </p:txBody>
      </p:sp>
      <p:sp>
        <p:nvSpPr>
          <p:cNvPr id="63" name="Text Placeholder 39">
            <a:extLst>
              <a:ext uri="{FF2B5EF4-FFF2-40B4-BE49-F238E27FC236}">
                <a16:creationId xmlns:a16="http://schemas.microsoft.com/office/drawing/2014/main" id="{13567973-FE07-4747-9500-D565A3EF2869}"/>
              </a:ext>
            </a:extLst>
          </p:cNvPr>
          <p:cNvSpPr>
            <a:spLocks noGrp="1"/>
          </p:cNvSpPr>
          <p:nvPr>
            <p:ph type="body" sz="quarter" idx="50"/>
          </p:nvPr>
        </p:nvSpPr>
        <p:spPr>
          <a:xfrm>
            <a:off x="6805798"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4" name="Text Placeholder 46">
            <a:extLst>
              <a:ext uri="{FF2B5EF4-FFF2-40B4-BE49-F238E27FC236}">
                <a16:creationId xmlns:a16="http://schemas.microsoft.com/office/drawing/2014/main" id="{FCE91BB7-DB4C-4F95-ADC1-2757AA689645}"/>
              </a:ext>
            </a:extLst>
          </p:cNvPr>
          <p:cNvSpPr>
            <a:spLocks noGrp="1"/>
          </p:cNvSpPr>
          <p:nvPr>
            <p:ph type="body" sz="quarter" idx="51" hasCustomPrompt="1"/>
          </p:nvPr>
        </p:nvSpPr>
        <p:spPr>
          <a:xfrm>
            <a:off x="6805798"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65" name="Picture Placeholder 34">
            <a:extLst>
              <a:ext uri="{FF2B5EF4-FFF2-40B4-BE49-F238E27FC236}">
                <a16:creationId xmlns:a16="http://schemas.microsoft.com/office/drawing/2014/main" id="{7082A562-BADD-429E-BB11-8A40EE253FC4}"/>
              </a:ext>
            </a:extLst>
          </p:cNvPr>
          <p:cNvSpPr>
            <a:spLocks noGrp="1"/>
          </p:cNvSpPr>
          <p:nvPr>
            <p:ph type="pic" sz="quarter" idx="52" hasCustomPrompt="1"/>
          </p:nvPr>
        </p:nvSpPr>
        <p:spPr>
          <a:xfrm>
            <a:off x="8027987" y="5637179"/>
            <a:ext cx="887413" cy="889000"/>
          </a:xfrm>
        </p:spPr>
        <p:txBody>
          <a:bodyPr>
            <a:normAutofit/>
          </a:bodyPr>
          <a:lstStyle>
            <a:lvl1pPr marL="0" indent="0">
              <a:buNone/>
              <a:defRPr sz="1000"/>
            </a:lvl1pPr>
          </a:lstStyle>
          <a:p>
            <a:r>
              <a:rPr lang="en-US"/>
              <a:t>ICON</a:t>
            </a:r>
          </a:p>
        </p:txBody>
      </p:sp>
      <p:sp>
        <p:nvSpPr>
          <p:cNvPr id="66" name="Text Placeholder 39">
            <a:extLst>
              <a:ext uri="{FF2B5EF4-FFF2-40B4-BE49-F238E27FC236}">
                <a16:creationId xmlns:a16="http://schemas.microsoft.com/office/drawing/2014/main" id="{C8F3380A-C45C-44C2-BE84-98D3DADAEDA3}"/>
              </a:ext>
            </a:extLst>
          </p:cNvPr>
          <p:cNvSpPr>
            <a:spLocks noGrp="1"/>
          </p:cNvSpPr>
          <p:nvPr>
            <p:ph type="body" sz="quarter" idx="53"/>
          </p:nvPr>
        </p:nvSpPr>
        <p:spPr>
          <a:xfrm>
            <a:off x="9015178" y="610043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7" name="Text Placeholder 46">
            <a:extLst>
              <a:ext uri="{FF2B5EF4-FFF2-40B4-BE49-F238E27FC236}">
                <a16:creationId xmlns:a16="http://schemas.microsoft.com/office/drawing/2014/main" id="{67C61256-88BA-4ADF-A3CB-77D1B459CAE6}"/>
              </a:ext>
            </a:extLst>
          </p:cNvPr>
          <p:cNvSpPr>
            <a:spLocks noGrp="1"/>
          </p:cNvSpPr>
          <p:nvPr>
            <p:ph type="body" sz="quarter" idx="54" hasCustomPrompt="1"/>
          </p:nvPr>
        </p:nvSpPr>
        <p:spPr>
          <a:xfrm>
            <a:off x="9015178" y="569749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2" name="Title 1">
            <a:extLst>
              <a:ext uri="{FF2B5EF4-FFF2-40B4-BE49-F238E27FC236}">
                <a16:creationId xmlns:a16="http://schemas.microsoft.com/office/drawing/2014/main" id="{791D5DA0-8F16-4F11-8B6E-A593133FA159}"/>
              </a:ext>
            </a:extLst>
          </p:cNvPr>
          <p:cNvSpPr>
            <a:spLocks noGrp="1"/>
          </p:cNvSpPr>
          <p:nvPr>
            <p:ph type="title"/>
          </p:nvPr>
        </p:nvSpPr>
        <p:spPr>
          <a:xfrm>
            <a:off x="5753098" y="457200"/>
            <a:ext cx="6096001" cy="601662"/>
          </a:xfrm>
        </p:spPr>
        <p:txBody>
          <a:bodyPr/>
          <a:lstStyle>
            <a:lvl1pPr algn="r">
              <a:defRPr/>
            </a:lvl1pPr>
          </a:lstStyle>
          <a:p>
            <a:r>
              <a:rPr lang="en-US"/>
              <a:t>Click to edit Master title style</a:t>
            </a:r>
          </a:p>
        </p:txBody>
      </p:sp>
    </p:spTree>
    <p:extLst>
      <p:ext uri="{BB962C8B-B14F-4D97-AF65-F5344CB8AC3E}">
        <p14:creationId xmlns:p14="http://schemas.microsoft.com/office/powerpoint/2010/main" val="25636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72">
          <p15:clr>
            <a:srgbClr val="5ACBF0"/>
          </p15:clr>
        </p15:guide>
        <p15:guide id="6" pos="2064">
          <p15:clr>
            <a:srgbClr val="5ACBF0"/>
          </p15:clr>
        </p15:guide>
        <p15:guide id="7" pos="1776">
          <p15:clr>
            <a:srgbClr val="5ACBF0"/>
          </p15:clr>
        </p15:guide>
        <p15:guide id="8" pos="5616">
          <p15:clr>
            <a:srgbClr val="5ACBF0"/>
          </p15:clr>
        </p15:guide>
        <p15:guide id="9" pos="5928">
          <p15:clr>
            <a:srgbClr val="5ACBF0"/>
          </p15:clr>
        </p15:guide>
        <p15:guide id="10" pos="144">
          <p15:clr>
            <a:srgbClr val="5ACBF0"/>
          </p15:clr>
        </p15:guide>
        <p15:guide id="11" orient="horz" pos="4200">
          <p15:clr>
            <a:srgbClr val="5ACBF0"/>
          </p15:clr>
        </p15:guide>
        <p15:guide id="12" pos="7536">
          <p15:clr>
            <a:srgbClr val="5ACBF0"/>
          </p15:clr>
        </p15:guide>
        <p15:guide id="13" orient="horz" pos="14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084389"/>
            <a:ext cx="4770907" cy="615553"/>
          </a:xfrm>
        </p:spPr>
        <p:txBody>
          <a:bodyPr anchor="b"/>
          <a:lstStyle>
            <a:lvl1pPr>
              <a:defRPr sz="4000">
                <a:gradFill>
                  <a:gsLst>
                    <a:gs pos="0">
                      <a:schemeClr val="accent1"/>
                    </a:gs>
                    <a:gs pos="100000">
                      <a:schemeClr val="accent2"/>
                    </a:gs>
                  </a:gsLst>
                  <a:lin ang="0" scaled="1"/>
                </a:gra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3142183"/>
            <a:ext cx="5049358" cy="707886"/>
          </a:xfrm>
        </p:spPr>
        <p:txBody>
          <a:bodyPr anchor="t"/>
          <a:lstStyle>
            <a:lvl1pPr marL="0" indent="0" algn="l" defTabSz="114300">
              <a:spcBef>
                <a:spcPts val="600"/>
              </a:spcBef>
              <a:spcAft>
                <a:spcPts val="600"/>
              </a:spcAft>
              <a:buNone/>
              <a:defRPr sz="1800">
                <a:solidFill>
                  <a:schemeClr val="tx1"/>
                </a:solidFill>
                <a:latin typeface="+mn-lt"/>
              </a:defRPr>
            </a:lvl1pPr>
            <a:lvl2pPr marL="0" indent="0" algn="l" defTabSz="114300">
              <a:spcBef>
                <a:spcPts val="600"/>
              </a:spcBef>
              <a:spcAft>
                <a:spcPts val="600"/>
              </a:spcAft>
              <a:buClr>
                <a:schemeClr val="accent1"/>
              </a:buClr>
              <a:buFont typeface="Arial" panose="020B0604020202020204" pitchFamily="34" charset="0"/>
              <a:buNone/>
              <a:defRPr sz="1800">
                <a:solidFill>
                  <a:schemeClr val="accent2"/>
                </a:solidFill>
                <a:latin typeface="+mn-lt"/>
              </a:defRPr>
            </a:lvl2pPr>
            <a:lvl3pPr marL="0" indent="0" algn="l" defTabSz="114300">
              <a:spcAft>
                <a:spcPts val="600"/>
              </a:spcAft>
              <a:buClr>
                <a:schemeClr val="accent1"/>
              </a:buClr>
              <a:buFont typeface="Arial" panose="020B0604020202020204" pitchFamily="34" charset="0"/>
              <a:buNone/>
              <a:defRPr sz="1800" b="1">
                <a:solidFill>
                  <a:schemeClr val="tx1"/>
                </a:solidFill>
                <a:latin typeface="+mn-lt"/>
              </a:defRPr>
            </a:lvl3pPr>
            <a:lvl4pPr marL="0" indent="0" algn="l" defTabSz="114300">
              <a:spcAft>
                <a:spcPts val="0"/>
              </a:spcAft>
              <a:buClr>
                <a:schemeClr val="accent1"/>
              </a:buClr>
              <a:buFont typeface="Arial" panose="020B0604020202020204" pitchFamily="34" charset="0"/>
              <a:buNone/>
              <a:defRPr sz="1600" b="1">
                <a:solidFill>
                  <a:schemeClr val="tx1"/>
                </a:solidFill>
                <a:latin typeface="+mn-lt"/>
              </a:defRPr>
            </a:lvl4pPr>
            <a:lvl5pPr marL="0" indent="0" algn="l" defTabSz="114300">
              <a:spcBef>
                <a:spcPts val="0"/>
              </a:spcBef>
              <a:spcAft>
                <a:spcPts val="600"/>
              </a:spcAft>
              <a:buClr>
                <a:schemeClr val="accent1"/>
              </a:buClr>
              <a:buFont typeface="Arial" panose="020B0604020202020204" pitchFamily="34" charset="0"/>
              <a:buNone/>
              <a:defRPr sz="1400">
                <a:solidFill>
                  <a:schemeClr val="tx1"/>
                </a:solidFill>
                <a:latin typeface="+mn-lt"/>
              </a:defRPr>
            </a:lvl5pPr>
          </a:lstStyle>
          <a:p>
            <a:pPr lvl="0"/>
            <a:r>
              <a:rPr lang="en-US"/>
              <a:t>Click to edit Master text styles</a:t>
            </a:r>
          </a:p>
          <a:p>
            <a:pPr lvl="1"/>
            <a:r>
              <a:rPr lang="en-US"/>
              <a:t>Blue</a:t>
            </a:r>
          </a:p>
        </p:txBody>
      </p:sp>
      <p:pic>
        <p:nvPicPr>
          <p:cNvPr id="2" name="Picture 1">
            <a:extLst>
              <a:ext uri="{FF2B5EF4-FFF2-40B4-BE49-F238E27FC236}">
                <a16:creationId xmlns:a16="http://schemas.microsoft.com/office/drawing/2014/main" id="{57479014-2B75-4713-A3F7-A8F2AFAD64F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674429" y="-426147"/>
            <a:ext cx="9906000" cy="7444435"/>
          </a:xfrm>
          <a:prstGeom prst="rect">
            <a:avLst/>
          </a:prstGeom>
        </p:spPr>
      </p:pic>
      <p:sp>
        <p:nvSpPr>
          <p:cNvPr id="9" name="Rectangle 8">
            <a:extLst>
              <a:ext uri="{FF2B5EF4-FFF2-40B4-BE49-F238E27FC236}">
                <a16:creationId xmlns:a16="http://schemas.microsoft.com/office/drawing/2014/main" id="{97D755E7-8233-4E90-8643-E1088A41D405}"/>
              </a:ext>
            </a:extLst>
          </p:cNvPr>
          <p:cNvSpPr/>
          <p:nvPr userDrawn="1"/>
        </p:nvSpPr>
        <p:spPr bwMode="auto">
          <a:xfrm>
            <a:off x="5974871" y="914400"/>
            <a:ext cx="7268308" cy="43375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80352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4" presetClass="path" presetSubtype="0" decel="100000" fill="hold" grpId="1" nodeType="withEffect">
                                  <p:stCondLst>
                                    <p:cond delay="0"/>
                                  </p:stCondLst>
                                  <p:childTnLst>
                                    <p:animMotion origin="layout" path="M -2.08333E-7 0.09074 L -2.08333E-7 -2.59259E-6 " pathEditMode="relative" rAng="0" ptsTypes="AA">
                                      <p:cBhvr>
                                        <p:cTn id="8" dur="1000" fill="hold"/>
                                        <p:tgtEl>
                                          <p:spTgt spid="3"/>
                                        </p:tgtEl>
                                        <p:attrNameLst>
                                          <p:attrName>ppt_x</p:attrName>
                                          <p:attrName>ppt_y</p:attrName>
                                        </p:attrNameLst>
                                      </p:cBhvr>
                                      <p:rCtr x="0" y="-4537"/>
                                    </p:animMotion>
                                  </p:childTnLst>
                                </p:cTn>
                              </p:par>
                              <p:par>
                                <p:cTn id="9" presetID="1" presetClass="entr" presetSubtype="0" fill="hold" grpId="0" nodeType="withEffect">
                                  <p:stCondLst>
                                    <p:cond delay="75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75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64" presetClass="path" presetSubtype="0" decel="100000" fill="hold" grpId="1" nodeType="withEffect">
                                  <p:stCondLst>
                                    <p:cond delay="750"/>
                                  </p:stCondLst>
                                  <p:childTnLst>
                                    <p:animMotion origin="layout" path="M 1.45833E-6 0.06713 L 1.45833E-6 -4.81481E-6 " pathEditMode="relative" rAng="0" ptsTypes="AA">
                                      <p:cBhvr>
                                        <p:cTn id="14" dur="1000" fill="hold"/>
                                        <p:tgtEl>
                                          <p:spTgt spid="6">
                                            <p:txEl>
                                              <p:pRg st="0" end="0"/>
                                            </p:txEl>
                                          </p:spTgt>
                                        </p:tgtEl>
                                        <p:attrNameLst>
                                          <p:attrName>ppt_x</p:attrName>
                                          <p:attrName>ppt_y</p:attrName>
                                        </p:attrNameLst>
                                      </p:cBhvr>
                                      <p:rCtr x="0" y="-3356"/>
                                    </p:animMotion>
                                  </p:childTnLst>
                                </p:cTn>
                              </p:par>
                              <p:par>
                                <p:cTn id="15" presetID="64" presetClass="path" presetSubtype="0" decel="100000" fill="hold" grpId="1" nodeType="withEffect">
                                  <p:stCondLst>
                                    <p:cond delay="750"/>
                                  </p:stCondLst>
                                  <p:childTnLst>
                                    <p:animMotion origin="layout" path="M 2.08333E-7 0.06713 L 2.08333E-7 -2.22222E-6 " pathEditMode="relative" rAng="0" ptsTypes="AA">
                                      <p:cBhvr>
                                        <p:cTn id="16" dur="1000" fill="hold"/>
                                        <p:tgtEl>
                                          <p:spTgt spid="6">
                                            <p:txEl>
                                              <p:pRg st="1" end="1"/>
                                            </p:txEl>
                                          </p:spTgt>
                                        </p:tgtEl>
                                        <p:attrNameLst>
                                          <p:attrName>ppt_x</p:attrName>
                                          <p:attrName>ppt_y</p:attrName>
                                        </p:attrNameLst>
                                      </p:cBhvr>
                                      <p:rCtr x="0" y="-3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build="p">
        <p:tmplLst>
          <p:tmpl lvl="1">
            <p:tnLst>
              <p:par>
                <p:cTn presetID="1"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build="p">
        <p:tmplLst>
          <p:tmpl lvl="1">
            <p:tnLst>
              <p:par>
                <p:cTn presetID="64" presetClass="path" presetSubtype="0" decel="100000" fill="hold" nodeType="withEffect">
                  <p:stCondLst>
                    <p:cond delay="750"/>
                  </p:stCondLst>
                  <p:childTnLst>
                    <p:animMotion origin="layout" path="M 1.45833E-6 0.06713 L 1.45833E-6 -4.81481E-6 " pathEditMode="relative" rAng="0" ptsTypes="AA">
                      <p:cBhvr>
                        <p:cTn dur="1000" fill="hold"/>
                        <p:tgtEl>
                          <p:spTgt spid="6"/>
                        </p:tgtEl>
                        <p:attrNameLst>
                          <p:attrName>ppt_x</p:attrName>
                          <p:attrName>ppt_y</p:attrName>
                        </p:attrNameLst>
                      </p:cBhvr>
                      <p:rCtr x="0" y="-3356"/>
                    </p:animMotion>
                  </p:childTnLst>
                </p:cTn>
              </p:par>
            </p:tnLst>
          </p:tmpl>
          <p:tmpl lvl="2">
            <p:tnLst>
              <p:par>
                <p:cTn presetID="64" presetClass="path" presetSubtype="0" decel="100000" fill="hold" nodeType="withEffect">
                  <p:stCondLst>
                    <p:cond delay="750"/>
                  </p:stCondLst>
                  <p:childTnLst>
                    <p:animMotion origin="layout" path="M 2.08333E-7 0.06713 L 2.08333E-7 -2.22222E-6 " pathEditMode="relative" rAng="0" ptsTypes="AA">
                      <p:cBhvr>
                        <p:cTn dur="1000" fill="hold"/>
                        <p:tgtEl>
                          <p:spTgt spid="6"/>
                        </p:tgtEl>
                        <p:attrNameLst>
                          <p:attrName>ppt_x</p:attrName>
                          <p:attrName>ppt_y</p:attrName>
                        </p:attrNameLst>
                      </p:cBhvr>
                      <p:rCtr x="0" y="-3356"/>
                    </p:animMotion>
                  </p:childTnLst>
                </p:cTn>
              </p:par>
            </p:tnLst>
          </p:tmpl>
        </p:tmplLst>
      </p:bldP>
    </p:bldLst>
  </p:timing>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65760"/>
            <a:ext cx="11306469" cy="457200"/>
          </a:xfrm>
        </p:spPr>
        <p:txBody>
          <a:bodyPr wrap="square" lIns="0" tIns="0" rIns="0" bIns="0" anchor="ctr">
            <a:noAutofit/>
          </a:bodyPr>
          <a:lstStyle>
            <a:lvl1pPr>
              <a:lnSpc>
                <a:spcPts val="3137"/>
              </a:lnSpc>
              <a:defRPr lang="en-US" sz="2745" b="0" kern="1200" cap="none" spc="-49" baseline="0" dirty="0">
                <a:ln w="3175">
                  <a:noFill/>
                </a:ln>
                <a:solidFill>
                  <a:schemeClr val="tx1"/>
                </a:solidFill>
                <a:effectLst/>
                <a:latin typeface="+mj-lt"/>
                <a:ea typeface="+mn-ea"/>
                <a:cs typeface="Segoe UI" pitchFamily="34" charset="0"/>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4087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44126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744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5112">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B2D0-8F4C-4F21-BBBB-BD5B16A0A64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2521DE7-7566-4E60-8A22-114C9E64CE6A}"/>
              </a:ext>
            </a:extLst>
          </p:cNvPr>
          <p:cNvSpPr>
            <a:spLocks noGrp="1"/>
          </p:cNvSpPr>
          <p:nvPr>
            <p:ph sz="quarter" idx="10"/>
          </p:nvPr>
        </p:nvSpPr>
        <p:spPr>
          <a:xfrm>
            <a:off x="668338" y="1438275"/>
            <a:ext cx="3836987" cy="430887"/>
          </a:xfrm>
        </p:spPr>
        <p:txBody>
          <a:bodyPr/>
          <a:lstStyle/>
          <a:p>
            <a:pPr lvl="0"/>
            <a:endParaRPr lang="en-US"/>
          </a:p>
        </p:txBody>
      </p:sp>
      <p:sp>
        <p:nvSpPr>
          <p:cNvPr id="5" name="Content Placeholder 3">
            <a:extLst>
              <a:ext uri="{FF2B5EF4-FFF2-40B4-BE49-F238E27FC236}">
                <a16:creationId xmlns:a16="http://schemas.microsoft.com/office/drawing/2014/main" id="{84D56B1E-AD22-43E0-81A6-0A27E2426B02}"/>
              </a:ext>
            </a:extLst>
          </p:cNvPr>
          <p:cNvSpPr>
            <a:spLocks noGrp="1"/>
          </p:cNvSpPr>
          <p:nvPr>
            <p:ph sz="quarter" idx="11"/>
          </p:nvPr>
        </p:nvSpPr>
        <p:spPr>
          <a:xfrm>
            <a:off x="668338" y="2296239"/>
            <a:ext cx="3836987" cy="430887"/>
          </a:xfrm>
        </p:spPr>
        <p:txBody>
          <a:bodyPr/>
          <a:lstStyle/>
          <a:p>
            <a:pPr lvl="0"/>
            <a:endParaRPr lang="en-US"/>
          </a:p>
        </p:txBody>
      </p:sp>
      <p:sp>
        <p:nvSpPr>
          <p:cNvPr id="6" name="Content Placeholder 3">
            <a:extLst>
              <a:ext uri="{FF2B5EF4-FFF2-40B4-BE49-F238E27FC236}">
                <a16:creationId xmlns:a16="http://schemas.microsoft.com/office/drawing/2014/main" id="{F91077E4-134A-40DF-A44F-3F0B08225D75}"/>
              </a:ext>
            </a:extLst>
          </p:cNvPr>
          <p:cNvSpPr>
            <a:spLocks noGrp="1"/>
          </p:cNvSpPr>
          <p:nvPr>
            <p:ph sz="quarter" idx="12"/>
          </p:nvPr>
        </p:nvSpPr>
        <p:spPr>
          <a:xfrm>
            <a:off x="668338" y="2998113"/>
            <a:ext cx="3836987" cy="430887"/>
          </a:xfrm>
        </p:spPr>
        <p:txBody>
          <a:bodyPr/>
          <a:lstStyle/>
          <a:p>
            <a:pPr lvl="0"/>
            <a:endParaRPr lang="en-US"/>
          </a:p>
        </p:txBody>
      </p:sp>
      <p:sp>
        <p:nvSpPr>
          <p:cNvPr id="7" name="Content Placeholder 3">
            <a:extLst>
              <a:ext uri="{FF2B5EF4-FFF2-40B4-BE49-F238E27FC236}">
                <a16:creationId xmlns:a16="http://schemas.microsoft.com/office/drawing/2014/main" id="{93EDDCB8-78E3-4CB9-BDFD-D5D43CF5A45E}"/>
              </a:ext>
            </a:extLst>
          </p:cNvPr>
          <p:cNvSpPr>
            <a:spLocks noGrp="1"/>
          </p:cNvSpPr>
          <p:nvPr>
            <p:ph sz="quarter" idx="13"/>
          </p:nvPr>
        </p:nvSpPr>
        <p:spPr>
          <a:xfrm>
            <a:off x="668338" y="3856077"/>
            <a:ext cx="3836987" cy="430887"/>
          </a:xfrm>
        </p:spPr>
        <p:txBody>
          <a:bodyPr/>
          <a:lstStyle/>
          <a:p>
            <a:pPr lvl="0"/>
            <a:endParaRPr lang="en-US"/>
          </a:p>
        </p:txBody>
      </p:sp>
      <p:sp>
        <p:nvSpPr>
          <p:cNvPr id="8" name="Content Placeholder 3">
            <a:extLst>
              <a:ext uri="{FF2B5EF4-FFF2-40B4-BE49-F238E27FC236}">
                <a16:creationId xmlns:a16="http://schemas.microsoft.com/office/drawing/2014/main" id="{CD438C14-A4F9-4297-8F49-4B5C7E802998}"/>
              </a:ext>
            </a:extLst>
          </p:cNvPr>
          <p:cNvSpPr>
            <a:spLocks noGrp="1"/>
          </p:cNvSpPr>
          <p:nvPr>
            <p:ph sz="quarter" idx="14"/>
          </p:nvPr>
        </p:nvSpPr>
        <p:spPr>
          <a:xfrm>
            <a:off x="5682670" y="1438275"/>
            <a:ext cx="3836987" cy="430887"/>
          </a:xfrm>
        </p:spPr>
        <p:txBody>
          <a:bodyPr/>
          <a:lstStyle/>
          <a:p>
            <a:pPr lvl="0"/>
            <a:endParaRPr lang="en-US"/>
          </a:p>
        </p:txBody>
      </p:sp>
      <p:sp>
        <p:nvSpPr>
          <p:cNvPr id="9" name="Content Placeholder 3">
            <a:extLst>
              <a:ext uri="{FF2B5EF4-FFF2-40B4-BE49-F238E27FC236}">
                <a16:creationId xmlns:a16="http://schemas.microsoft.com/office/drawing/2014/main" id="{1C067363-0DA4-44A0-B2AD-545C09D09561}"/>
              </a:ext>
            </a:extLst>
          </p:cNvPr>
          <p:cNvSpPr>
            <a:spLocks noGrp="1"/>
          </p:cNvSpPr>
          <p:nvPr>
            <p:ph sz="quarter" idx="15"/>
          </p:nvPr>
        </p:nvSpPr>
        <p:spPr>
          <a:xfrm>
            <a:off x="5682670" y="2296239"/>
            <a:ext cx="3836987" cy="430887"/>
          </a:xfrm>
        </p:spPr>
        <p:txBody>
          <a:bodyPr/>
          <a:lstStyle/>
          <a:p>
            <a:pPr lvl="0"/>
            <a:endParaRPr lang="en-US"/>
          </a:p>
        </p:txBody>
      </p:sp>
      <p:sp>
        <p:nvSpPr>
          <p:cNvPr id="10" name="Content Placeholder 3">
            <a:extLst>
              <a:ext uri="{FF2B5EF4-FFF2-40B4-BE49-F238E27FC236}">
                <a16:creationId xmlns:a16="http://schemas.microsoft.com/office/drawing/2014/main" id="{4DA634C5-82D5-4BC5-8A19-8B59621455AF}"/>
              </a:ext>
            </a:extLst>
          </p:cNvPr>
          <p:cNvSpPr>
            <a:spLocks noGrp="1"/>
          </p:cNvSpPr>
          <p:nvPr>
            <p:ph sz="quarter" idx="16"/>
          </p:nvPr>
        </p:nvSpPr>
        <p:spPr>
          <a:xfrm>
            <a:off x="5768183" y="3213556"/>
            <a:ext cx="3836987" cy="430887"/>
          </a:xfrm>
        </p:spPr>
        <p:txBody>
          <a:bodyPr/>
          <a:lstStyle/>
          <a:p>
            <a:pPr lvl="0"/>
            <a:endParaRPr lang="en-US"/>
          </a:p>
        </p:txBody>
      </p:sp>
      <p:sp>
        <p:nvSpPr>
          <p:cNvPr id="11" name="Content Placeholder 3">
            <a:extLst>
              <a:ext uri="{FF2B5EF4-FFF2-40B4-BE49-F238E27FC236}">
                <a16:creationId xmlns:a16="http://schemas.microsoft.com/office/drawing/2014/main" id="{6998D792-543F-48DD-B22A-F7AEB55517D8}"/>
              </a:ext>
            </a:extLst>
          </p:cNvPr>
          <p:cNvSpPr>
            <a:spLocks noGrp="1"/>
          </p:cNvSpPr>
          <p:nvPr>
            <p:ph sz="quarter" idx="17"/>
          </p:nvPr>
        </p:nvSpPr>
        <p:spPr>
          <a:xfrm>
            <a:off x="5768183" y="4071520"/>
            <a:ext cx="3836987" cy="430887"/>
          </a:xfrm>
        </p:spPr>
        <p:txBody>
          <a:bodyPr/>
          <a:lstStyle/>
          <a:p>
            <a:pPr lvl="0"/>
            <a:endParaRPr lang="en-US"/>
          </a:p>
        </p:txBody>
      </p:sp>
      <p:sp>
        <p:nvSpPr>
          <p:cNvPr id="12" name="Content Placeholder 3">
            <a:extLst>
              <a:ext uri="{FF2B5EF4-FFF2-40B4-BE49-F238E27FC236}">
                <a16:creationId xmlns:a16="http://schemas.microsoft.com/office/drawing/2014/main" id="{19364BF2-0C03-422B-B1B6-25D7313E18C5}"/>
              </a:ext>
            </a:extLst>
          </p:cNvPr>
          <p:cNvSpPr>
            <a:spLocks noGrp="1"/>
          </p:cNvSpPr>
          <p:nvPr>
            <p:ph sz="quarter" idx="18"/>
          </p:nvPr>
        </p:nvSpPr>
        <p:spPr>
          <a:xfrm>
            <a:off x="668338" y="4988838"/>
            <a:ext cx="3836987" cy="430887"/>
          </a:xfrm>
        </p:spPr>
        <p:txBody>
          <a:bodyPr/>
          <a:lstStyle/>
          <a:p>
            <a:pPr lvl="0"/>
            <a:endParaRPr lang="en-US"/>
          </a:p>
        </p:txBody>
      </p:sp>
    </p:spTree>
    <p:extLst>
      <p:ext uri="{BB962C8B-B14F-4D97-AF65-F5344CB8AC3E}">
        <p14:creationId xmlns:p14="http://schemas.microsoft.com/office/powerpoint/2010/main" val="3777872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Lst>
          </p:cNvPr>
          <p:cNvSpPr>
            <a:spLocks noGrp="1"/>
          </p:cNvSpPr>
          <p:nvPr>
            <p:ph type="title"/>
          </p:nvPr>
        </p:nvSpPr>
        <p:spPr>
          <a:xfrm>
            <a:off x="588263" y="2504360"/>
            <a:ext cx="4711706" cy="1107996"/>
          </a:xfrm>
        </p:spPr>
        <p:txBody>
          <a:bodyPr anchor="b"/>
          <a:lstStyle/>
          <a:p>
            <a:r>
              <a:rPr lang="en-US"/>
              <a:t>Click to edit Master title style</a:t>
            </a:r>
          </a:p>
        </p:txBody>
      </p:sp>
    </p:spTree>
    <p:extLst>
      <p:ext uri="{BB962C8B-B14F-4D97-AF65-F5344CB8AC3E}">
        <p14:creationId xmlns:p14="http://schemas.microsoft.com/office/powerpoint/2010/main" val="11511820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111417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593058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3080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0093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0144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364701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1220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746625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969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30251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6012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7104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1108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7637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3223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EB74-5838-4ACC-AF97-3F5218CC81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06576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96EC-7FB1-4001-940A-06615E67EE0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FB906FF-AACE-419A-A712-3AA81255B479}"/>
              </a:ext>
            </a:extLst>
          </p:cNvPr>
          <p:cNvSpPr>
            <a:spLocks noGrp="1"/>
          </p:cNvSpPr>
          <p:nvPr>
            <p:ph sz="quarter" idx="10"/>
          </p:nvPr>
        </p:nvSpPr>
        <p:spPr>
          <a:xfrm>
            <a:off x="777876" y="1870075"/>
            <a:ext cx="1787904" cy="430887"/>
          </a:xfrm>
        </p:spPr>
        <p:txBody>
          <a:bodyPr/>
          <a:lstStyle/>
          <a:p>
            <a:pPr lvl="0"/>
            <a:endParaRPr lang="en-US"/>
          </a:p>
        </p:txBody>
      </p:sp>
      <p:sp>
        <p:nvSpPr>
          <p:cNvPr id="5" name="Content Placeholder 3">
            <a:extLst>
              <a:ext uri="{FF2B5EF4-FFF2-40B4-BE49-F238E27FC236}">
                <a16:creationId xmlns:a16="http://schemas.microsoft.com/office/drawing/2014/main" id="{5F3749F1-7218-4B2A-AD06-A6171897F656}"/>
              </a:ext>
            </a:extLst>
          </p:cNvPr>
          <p:cNvSpPr>
            <a:spLocks noGrp="1"/>
          </p:cNvSpPr>
          <p:nvPr>
            <p:ph sz="quarter" idx="11"/>
          </p:nvPr>
        </p:nvSpPr>
        <p:spPr>
          <a:xfrm>
            <a:off x="777876" y="2568386"/>
            <a:ext cx="1787904" cy="430887"/>
          </a:xfrm>
        </p:spPr>
        <p:txBody>
          <a:bodyPr/>
          <a:lstStyle/>
          <a:p>
            <a:pPr lvl="0"/>
            <a:endParaRPr lang="en-US"/>
          </a:p>
        </p:txBody>
      </p:sp>
      <p:sp>
        <p:nvSpPr>
          <p:cNvPr id="6" name="Content Placeholder 3">
            <a:extLst>
              <a:ext uri="{FF2B5EF4-FFF2-40B4-BE49-F238E27FC236}">
                <a16:creationId xmlns:a16="http://schemas.microsoft.com/office/drawing/2014/main" id="{ACEF8069-ED1C-4FD0-A69F-CAD154BA133A}"/>
              </a:ext>
            </a:extLst>
          </p:cNvPr>
          <p:cNvSpPr>
            <a:spLocks noGrp="1"/>
          </p:cNvSpPr>
          <p:nvPr>
            <p:ph sz="quarter" idx="12"/>
          </p:nvPr>
        </p:nvSpPr>
        <p:spPr>
          <a:xfrm>
            <a:off x="777876" y="3232960"/>
            <a:ext cx="1787904" cy="430887"/>
          </a:xfrm>
        </p:spPr>
        <p:txBody>
          <a:bodyPr/>
          <a:lstStyle/>
          <a:p>
            <a:pPr lvl="0"/>
            <a:endParaRPr lang="en-US"/>
          </a:p>
        </p:txBody>
      </p:sp>
      <p:sp>
        <p:nvSpPr>
          <p:cNvPr id="7" name="Content Placeholder 3">
            <a:extLst>
              <a:ext uri="{FF2B5EF4-FFF2-40B4-BE49-F238E27FC236}">
                <a16:creationId xmlns:a16="http://schemas.microsoft.com/office/drawing/2014/main" id="{C08EC3A0-E69C-4340-A793-0C83B74F96AF}"/>
              </a:ext>
            </a:extLst>
          </p:cNvPr>
          <p:cNvSpPr>
            <a:spLocks noGrp="1"/>
          </p:cNvSpPr>
          <p:nvPr>
            <p:ph sz="quarter" idx="13"/>
          </p:nvPr>
        </p:nvSpPr>
        <p:spPr>
          <a:xfrm>
            <a:off x="777876" y="3931271"/>
            <a:ext cx="1787904" cy="430887"/>
          </a:xfrm>
        </p:spPr>
        <p:txBody>
          <a:bodyPr/>
          <a:lstStyle/>
          <a:p>
            <a:pPr lvl="0"/>
            <a:endParaRPr lang="en-US"/>
          </a:p>
        </p:txBody>
      </p:sp>
      <p:sp>
        <p:nvSpPr>
          <p:cNvPr id="8" name="Content Placeholder 3">
            <a:extLst>
              <a:ext uri="{FF2B5EF4-FFF2-40B4-BE49-F238E27FC236}">
                <a16:creationId xmlns:a16="http://schemas.microsoft.com/office/drawing/2014/main" id="{7326143F-4CD1-4CE8-91D3-3C6526A392D3}"/>
              </a:ext>
            </a:extLst>
          </p:cNvPr>
          <p:cNvSpPr>
            <a:spLocks noGrp="1"/>
          </p:cNvSpPr>
          <p:nvPr>
            <p:ph sz="quarter" idx="14"/>
          </p:nvPr>
        </p:nvSpPr>
        <p:spPr>
          <a:xfrm>
            <a:off x="777876" y="4591541"/>
            <a:ext cx="1787904" cy="430887"/>
          </a:xfrm>
        </p:spPr>
        <p:txBody>
          <a:bodyPr/>
          <a:lstStyle/>
          <a:p>
            <a:pPr lvl="0"/>
            <a:endParaRPr lang="en-US"/>
          </a:p>
        </p:txBody>
      </p:sp>
      <p:sp>
        <p:nvSpPr>
          <p:cNvPr id="9" name="Content Placeholder 3">
            <a:extLst>
              <a:ext uri="{FF2B5EF4-FFF2-40B4-BE49-F238E27FC236}">
                <a16:creationId xmlns:a16="http://schemas.microsoft.com/office/drawing/2014/main" id="{20B8CB54-ECD7-4D7D-B5A9-458C9A71D3EE}"/>
              </a:ext>
            </a:extLst>
          </p:cNvPr>
          <p:cNvSpPr>
            <a:spLocks noGrp="1"/>
          </p:cNvSpPr>
          <p:nvPr>
            <p:ph sz="quarter" idx="15"/>
          </p:nvPr>
        </p:nvSpPr>
        <p:spPr>
          <a:xfrm>
            <a:off x="777876" y="5289852"/>
            <a:ext cx="1787904" cy="430887"/>
          </a:xfrm>
        </p:spPr>
        <p:txBody>
          <a:bodyPr/>
          <a:lstStyle/>
          <a:p>
            <a:pPr lvl="0"/>
            <a:endParaRPr lang="en-US"/>
          </a:p>
        </p:txBody>
      </p:sp>
      <p:sp>
        <p:nvSpPr>
          <p:cNvPr id="10" name="Content Placeholder 3">
            <a:extLst>
              <a:ext uri="{FF2B5EF4-FFF2-40B4-BE49-F238E27FC236}">
                <a16:creationId xmlns:a16="http://schemas.microsoft.com/office/drawing/2014/main" id="{6B10388B-4AF7-4508-9069-ECF87B679142}"/>
              </a:ext>
            </a:extLst>
          </p:cNvPr>
          <p:cNvSpPr>
            <a:spLocks noGrp="1"/>
          </p:cNvSpPr>
          <p:nvPr>
            <p:ph sz="quarter" idx="16"/>
          </p:nvPr>
        </p:nvSpPr>
        <p:spPr>
          <a:xfrm>
            <a:off x="3182157" y="1870075"/>
            <a:ext cx="1787904" cy="430887"/>
          </a:xfrm>
        </p:spPr>
        <p:txBody>
          <a:bodyPr/>
          <a:lstStyle/>
          <a:p>
            <a:pPr lvl="0"/>
            <a:endParaRPr lang="en-US"/>
          </a:p>
        </p:txBody>
      </p:sp>
      <p:sp>
        <p:nvSpPr>
          <p:cNvPr id="11" name="Content Placeholder 3">
            <a:extLst>
              <a:ext uri="{FF2B5EF4-FFF2-40B4-BE49-F238E27FC236}">
                <a16:creationId xmlns:a16="http://schemas.microsoft.com/office/drawing/2014/main" id="{5B889497-7295-475C-83FF-5618891EA741}"/>
              </a:ext>
            </a:extLst>
          </p:cNvPr>
          <p:cNvSpPr>
            <a:spLocks noGrp="1"/>
          </p:cNvSpPr>
          <p:nvPr>
            <p:ph sz="quarter" idx="17"/>
          </p:nvPr>
        </p:nvSpPr>
        <p:spPr>
          <a:xfrm>
            <a:off x="3182157" y="2568386"/>
            <a:ext cx="1787904" cy="430887"/>
          </a:xfrm>
        </p:spPr>
        <p:txBody>
          <a:bodyPr/>
          <a:lstStyle/>
          <a:p>
            <a:pPr lvl="0"/>
            <a:endParaRPr lang="en-US"/>
          </a:p>
        </p:txBody>
      </p:sp>
      <p:sp>
        <p:nvSpPr>
          <p:cNvPr id="12" name="Content Placeholder 3">
            <a:extLst>
              <a:ext uri="{FF2B5EF4-FFF2-40B4-BE49-F238E27FC236}">
                <a16:creationId xmlns:a16="http://schemas.microsoft.com/office/drawing/2014/main" id="{BA9A43D4-CF4F-4F73-AE49-A8F0EC0B89DD}"/>
              </a:ext>
            </a:extLst>
          </p:cNvPr>
          <p:cNvSpPr>
            <a:spLocks noGrp="1"/>
          </p:cNvSpPr>
          <p:nvPr>
            <p:ph sz="quarter" idx="18"/>
          </p:nvPr>
        </p:nvSpPr>
        <p:spPr>
          <a:xfrm>
            <a:off x="3182157" y="3232960"/>
            <a:ext cx="1787904" cy="430887"/>
          </a:xfrm>
        </p:spPr>
        <p:txBody>
          <a:bodyPr/>
          <a:lstStyle/>
          <a:p>
            <a:pPr lvl="0"/>
            <a:endParaRPr lang="en-US"/>
          </a:p>
        </p:txBody>
      </p:sp>
      <p:sp>
        <p:nvSpPr>
          <p:cNvPr id="13" name="Content Placeholder 3">
            <a:extLst>
              <a:ext uri="{FF2B5EF4-FFF2-40B4-BE49-F238E27FC236}">
                <a16:creationId xmlns:a16="http://schemas.microsoft.com/office/drawing/2014/main" id="{04D8CDCD-8F89-45E2-BB4D-15B5372C9673}"/>
              </a:ext>
            </a:extLst>
          </p:cNvPr>
          <p:cNvSpPr>
            <a:spLocks noGrp="1"/>
          </p:cNvSpPr>
          <p:nvPr>
            <p:ph sz="quarter" idx="19"/>
          </p:nvPr>
        </p:nvSpPr>
        <p:spPr>
          <a:xfrm>
            <a:off x="3182157" y="3931271"/>
            <a:ext cx="1787904" cy="430887"/>
          </a:xfrm>
        </p:spPr>
        <p:txBody>
          <a:bodyPr/>
          <a:lstStyle/>
          <a:p>
            <a:pPr lvl="0"/>
            <a:endParaRPr lang="en-US"/>
          </a:p>
        </p:txBody>
      </p:sp>
      <p:sp>
        <p:nvSpPr>
          <p:cNvPr id="14" name="Content Placeholder 3">
            <a:extLst>
              <a:ext uri="{FF2B5EF4-FFF2-40B4-BE49-F238E27FC236}">
                <a16:creationId xmlns:a16="http://schemas.microsoft.com/office/drawing/2014/main" id="{37DAF0EE-458D-4F08-AFC2-BD9F31DA6139}"/>
              </a:ext>
            </a:extLst>
          </p:cNvPr>
          <p:cNvSpPr>
            <a:spLocks noGrp="1"/>
          </p:cNvSpPr>
          <p:nvPr>
            <p:ph sz="quarter" idx="20"/>
          </p:nvPr>
        </p:nvSpPr>
        <p:spPr>
          <a:xfrm>
            <a:off x="3182157" y="4591541"/>
            <a:ext cx="1787904" cy="430887"/>
          </a:xfrm>
        </p:spPr>
        <p:txBody>
          <a:bodyPr/>
          <a:lstStyle/>
          <a:p>
            <a:pPr lvl="0"/>
            <a:endParaRPr lang="en-US"/>
          </a:p>
        </p:txBody>
      </p:sp>
      <p:sp>
        <p:nvSpPr>
          <p:cNvPr id="15" name="Content Placeholder 3">
            <a:extLst>
              <a:ext uri="{FF2B5EF4-FFF2-40B4-BE49-F238E27FC236}">
                <a16:creationId xmlns:a16="http://schemas.microsoft.com/office/drawing/2014/main" id="{16210045-DB0C-40E7-8B8F-0C55B1B00FDF}"/>
              </a:ext>
            </a:extLst>
          </p:cNvPr>
          <p:cNvSpPr>
            <a:spLocks noGrp="1"/>
          </p:cNvSpPr>
          <p:nvPr>
            <p:ph sz="quarter" idx="21"/>
          </p:nvPr>
        </p:nvSpPr>
        <p:spPr>
          <a:xfrm>
            <a:off x="3182157" y="5289852"/>
            <a:ext cx="1787904" cy="430887"/>
          </a:xfrm>
        </p:spPr>
        <p:txBody>
          <a:bodyPr/>
          <a:lstStyle/>
          <a:p>
            <a:pPr lvl="0"/>
            <a:endParaRPr lang="en-US"/>
          </a:p>
        </p:txBody>
      </p:sp>
      <p:sp>
        <p:nvSpPr>
          <p:cNvPr id="17" name="Content Placeholder 16">
            <a:extLst>
              <a:ext uri="{FF2B5EF4-FFF2-40B4-BE49-F238E27FC236}">
                <a16:creationId xmlns:a16="http://schemas.microsoft.com/office/drawing/2014/main" id="{12A01F99-057B-43E7-8664-D67C88A29C49}"/>
              </a:ext>
            </a:extLst>
          </p:cNvPr>
          <p:cNvSpPr>
            <a:spLocks noGrp="1"/>
          </p:cNvSpPr>
          <p:nvPr>
            <p:ph sz="quarter" idx="22"/>
          </p:nvPr>
        </p:nvSpPr>
        <p:spPr>
          <a:xfrm>
            <a:off x="5718175" y="1870075"/>
            <a:ext cx="3713163" cy="430887"/>
          </a:xfrm>
        </p:spPr>
        <p:txBody>
          <a:bodyPr/>
          <a:lstStyle/>
          <a:p>
            <a:pPr lvl="0"/>
            <a:endParaRPr lang="en-US"/>
          </a:p>
        </p:txBody>
      </p:sp>
      <p:sp>
        <p:nvSpPr>
          <p:cNvPr id="18" name="Content Placeholder 16">
            <a:extLst>
              <a:ext uri="{FF2B5EF4-FFF2-40B4-BE49-F238E27FC236}">
                <a16:creationId xmlns:a16="http://schemas.microsoft.com/office/drawing/2014/main" id="{75130388-B484-4F88-8055-A112CCDB66E0}"/>
              </a:ext>
            </a:extLst>
          </p:cNvPr>
          <p:cNvSpPr>
            <a:spLocks noGrp="1"/>
          </p:cNvSpPr>
          <p:nvPr>
            <p:ph sz="quarter" idx="23"/>
          </p:nvPr>
        </p:nvSpPr>
        <p:spPr>
          <a:xfrm>
            <a:off x="5718175" y="2783829"/>
            <a:ext cx="3713163" cy="430887"/>
          </a:xfrm>
        </p:spPr>
        <p:txBody>
          <a:bodyPr/>
          <a:lstStyle/>
          <a:p>
            <a:pPr lvl="0"/>
            <a:endParaRPr lang="en-US"/>
          </a:p>
        </p:txBody>
      </p:sp>
    </p:spTree>
    <p:extLst>
      <p:ext uri="{BB962C8B-B14F-4D97-AF65-F5344CB8AC3E}">
        <p14:creationId xmlns:p14="http://schemas.microsoft.com/office/powerpoint/2010/main" val="36006643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4C56-3D05-49C4-BA67-22563EAD80C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8477883-FE01-467C-93B9-535E7897BD60}"/>
              </a:ext>
            </a:extLst>
          </p:cNvPr>
          <p:cNvSpPr>
            <a:spLocks noGrp="1"/>
          </p:cNvSpPr>
          <p:nvPr>
            <p:ph sz="quarter" idx="10"/>
          </p:nvPr>
        </p:nvSpPr>
        <p:spPr>
          <a:xfrm>
            <a:off x="1201738" y="1760538"/>
            <a:ext cx="2756113" cy="553998"/>
          </a:xfrm>
        </p:spPr>
        <p:txBody>
          <a:bodyPr/>
          <a:lstStyle/>
          <a:p>
            <a:pPr lvl="0"/>
            <a:endParaRPr lang="en-US"/>
          </a:p>
        </p:txBody>
      </p:sp>
      <p:sp>
        <p:nvSpPr>
          <p:cNvPr id="5" name="Content Placeholder 3">
            <a:extLst>
              <a:ext uri="{FF2B5EF4-FFF2-40B4-BE49-F238E27FC236}">
                <a16:creationId xmlns:a16="http://schemas.microsoft.com/office/drawing/2014/main" id="{336272C3-2338-49D6-842C-C784E1595CB2}"/>
              </a:ext>
            </a:extLst>
          </p:cNvPr>
          <p:cNvSpPr>
            <a:spLocks noGrp="1"/>
          </p:cNvSpPr>
          <p:nvPr>
            <p:ph sz="quarter" idx="11"/>
          </p:nvPr>
        </p:nvSpPr>
        <p:spPr>
          <a:xfrm>
            <a:off x="1201738" y="2636269"/>
            <a:ext cx="2756113" cy="553998"/>
          </a:xfrm>
        </p:spPr>
        <p:txBody>
          <a:bodyPr/>
          <a:lstStyle/>
          <a:p>
            <a:pPr lvl="0"/>
            <a:endParaRPr lang="en-US"/>
          </a:p>
        </p:txBody>
      </p:sp>
    </p:spTree>
    <p:extLst>
      <p:ext uri="{BB962C8B-B14F-4D97-AF65-F5344CB8AC3E}">
        <p14:creationId xmlns:p14="http://schemas.microsoft.com/office/powerpoint/2010/main" val="20032091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0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16B2C2-55F9-4CF4-9F44-5BF4432C5D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15528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9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3C1848-89AB-4DEA-AEB1-37D11B8841E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98235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8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EB6837-0F2B-4BA5-B36B-D3C3ABB8A7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89045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BB8E8E-ABD0-4AFF-8B4C-ADE4F357BC2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90721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6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22CAB8-1986-49DC-9602-9AC65B18D0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30591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119358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BA21-B129-44E7-A24D-2B3B6B8B87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320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539-ECC6-4C14-BEAE-4F8D4409D5F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14556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B0EC-FCA2-445D-93F0-C88B41EEFA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41953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5637-0EFA-4FB6-9049-49AC67C896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37830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0996-94EE-47AC-8733-827F336D735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3EDB9B3-6F30-44C9-9DFC-0098EB96A1B2}"/>
              </a:ext>
            </a:extLst>
          </p:cNvPr>
          <p:cNvSpPr>
            <a:spLocks noGrp="1"/>
          </p:cNvSpPr>
          <p:nvPr>
            <p:ph sz="quarter" idx="10"/>
          </p:nvPr>
        </p:nvSpPr>
        <p:spPr>
          <a:xfrm>
            <a:off x="1296988" y="2197100"/>
            <a:ext cx="2838450" cy="430887"/>
          </a:xfrm>
        </p:spPr>
        <p:txBody>
          <a:bodyPr/>
          <a:lstStyle/>
          <a:p>
            <a:pPr lvl="0"/>
            <a:endParaRPr lang="en-US"/>
          </a:p>
        </p:txBody>
      </p:sp>
      <p:sp>
        <p:nvSpPr>
          <p:cNvPr id="5" name="Content Placeholder 3">
            <a:extLst>
              <a:ext uri="{FF2B5EF4-FFF2-40B4-BE49-F238E27FC236}">
                <a16:creationId xmlns:a16="http://schemas.microsoft.com/office/drawing/2014/main" id="{E1FEDB3F-DB34-4D4D-B80E-2932B320D277}"/>
              </a:ext>
            </a:extLst>
          </p:cNvPr>
          <p:cNvSpPr>
            <a:spLocks noGrp="1"/>
          </p:cNvSpPr>
          <p:nvPr>
            <p:ph sz="quarter" idx="11"/>
          </p:nvPr>
        </p:nvSpPr>
        <p:spPr>
          <a:xfrm>
            <a:off x="1296988" y="2932787"/>
            <a:ext cx="2838450" cy="430887"/>
          </a:xfrm>
        </p:spPr>
        <p:txBody>
          <a:bodyPr/>
          <a:lstStyle/>
          <a:p>
            <a:pPr lvl="0"/>
            <a:endParaRPr lang="en-US"/>
          </a:p>
        </p:txBody>
      </p:sp>
      <p:sp>
        <p:nvSpPr>
          <p:cNvPr id="6" name="Content Placeholder 3">
            <a:extLst>
              <a:ext uri="{FF2B5EF4-FFF2-40B4-BE49-F238E27FC236}">
                <a16:creationId xmlns:a16="http://schemas.microsoft.com/office/drawing/2014/main" id="{51AADC7E-004A-4DB6-8BDA-804EA8C4A9EB}"/>
              </a:ext>
            </a:extLst>
          </p:cNvPr>
          <p:cNvSpPr>
            <a:spLocks noGrp="1"/>
          </p:cNvSpPr>
          <p:nvPr>
            <p:ph sz="quarter" idx="12"/>
          </p:nvPr>
        </p:nvSpPr>
        <p:spPr>
          <a:xfrm>
            <a:off x="1296988" y="3668474"/>
            <a:ext cx="2838450" cy="430887"/>
          </a:xfrm>
        </p:spPr>
        <p:txBody>
          <a:bodyPr/>
          <a:lstStyle/>
          <a:p>
            <a:pPr lvl="0"/>
            <a:endParaRPr lang="en-US"/>
          </a:p>
        </p:txBody>
      </p:sp>
      <p:sp>
        <p:nvSpPr>
          <p:cNvPr id="7" name="Content Placeholder 3">
            <a:extLst>
              <a:ext uri="{FF2B5EF4-FFF2-40B4-BE49-F238E27FC236}">
                <a16:creationId xmlns:a16="http://schemas.microsoft.com/office/drawing/2014/main" id="{1AAAEA47-1B64-4BE3-AEAB-ED363A791CC2}"/>
              </a:ext>
            </a:extLst>
          </p:cNvPr>
          <p:cNvSpPr>
            <a:spLocks noGrp="1"/>
          </p:cNvSpPr>
          <p:nvPr>
            <p:ph sz="quarter" idx="13"/>
          </p:nvPr>
        </p:nvSpPr>
        <p:spPr>
          <a:xfrm>
            <a:off x="1296988" y="4404161"/>
            <a:ext cx="2838450" cy="430887"/>
          </a:xfrm>
        </p:spPr>
        <p:txBody>
          <a:bodyPr/>
          <a:lstStyle/>
          <a:p>
            <a:pPr lvl="0"/>
            <a:endParaRPr lang="en-US"/>
          </a:p>
        </p:txBody>
      </p:sp>
    </p:spTree>
    <p:extLst>
      <p:ext uri="{BB962C8B-B14F-4D97-AF65-F5344CB8AC3E}">
        <p14:creationId xmlns:p14="http://schemas.microsoft.com/office/powerpoint/2010/main" val="31868744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26ED-AC7E-446D-8BA7-E62404EB6F3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12678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F7AA-54F0-4CE7-9ED8-587A3FDECB6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45160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453F7-5C2E-41DC-B441-F7C45B3562C8}"/>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D805664-6AA5-4915-9AAF-6C5683E84F6A}"/>
              </a:ext>
            </a:extLst>
          </p:cNvPr>
          <p:cNvSpPr>
            <a:spLocks noGrp="1"/>
          </p:cNvSpPr>
          <p:nvPr>
            <p:ph sz="quarter" idx="10"/>
          </p:nvPr>
        </p:nvSpPr>
        <p:spPr>
          <a:xfrm>
            <a:off x="588963" y="2968625"/>
            <a:ext cx="1836185" cy="489864"/>
          </a:xfrm>
        </p:spPr>
        <p:txBody>
          <a:bodyPr/>
          <a:lstStyle/>
          <a:p>
            <a:pPr lvl="0"/>
            <a:endParaRPr lang="en-US"/>
          </a:p>
        </p:txBody>
      </p:sp>
      <p:sp>
        <p:nvSpPr>
          <p:cNvPr id="5" name="Content Placeholder 3">
            <a:extLst>
              <a:ext uri="{FF2B5EF4-FFF2-40B4-BE49-F238E27FC236}">
                <a16:creationId xmlns:a16="http://schemas.microsoft.com/office/drawing/2014/main" id="{9E26D657-B0F8-4FF7-864B-A0726EB89BCE}"/>
              </a:ext>
            </a:extLst>
          </p:cNvPr>
          <p:cNvSpPr>
            <a:spLocks noGrp="1"/>
          </p:cNvSpPr>
          <p:nvPr>
            <p:ph sz="quarter" idx="11"/>
          </p:nvPr>
        </p:nvSpPr>
        <p:spPr>
          <a:xfrm>
            <a:off x="2649676" y="2968625"/>
            <a:ext cx="1836185" cy="489864"/>
          </a:xfrm>
        </p:spPr>
        <p:txBody>
          <a:bodyPr/>
          <a:lstStyle/>
          <a:p>
            <a:pPr lvl="0"/>
            <a:endParaRPr lang="en-US"/>
          </a:p>
        </p:txBody>
      </p:sp>
      <p:sp>
        <p:nvSpPr>
          <p:cNvPr id="6" name="Content Placeholder 3">
            <a:extLst>
              <a:ext uri="{FF2B5EF4-FFF2-40B4-BE49-F238E27FC236}">
                <a16:creationId xmlns:a16="http://schemas.microsoft.com/office/drawing/2014/main" id="{83DA7475-56D1-4483-8DF2-58AAC074E39E}"/>
              </a:ext>
            </a:extLst>
          </p:cNvPr>
          <p:cNvSpPr>
            <a:spLocks noGrp="1"/>
          </p:cNvSpPr>
          <p:nvPr>
            <p:ph sz="quarter" idx="12"/>
          </p:nvPr>
        </p:nvSpPr>
        <p:spPr>
          <a:xfrm>
            <a:off x="4710389" y="2968625"/>
            <a:ext cx="1836185" cy="489864"/>
          </a:xfrm>
        </p:spPr>
        <p:txBody>
          <a:bodyPr/>
          <a:lstStyle/>
          <a:p>
            <a:pPr lvl="0"/>
            <a:endParaRPr lang="en-US"/>
          </a:p>
        </p:txBody>
      </p:sp>
      <p:sp>
        <p:nvSpPr>
          <p:cNvPr id="7" name="Content Placeholder 3">
            <a:extLst>
              <a:ext uri="{FF2B5EF4-FFF2-40B4-BE49-F238E27FC236}">
                <a16:creationId xmlns:a16="http://schemas.microsoft.com/office/drawing/2014/main" id="{4175FA73-E809-471B-B792-7379ED50BE35}"/>
              </a:ext>
            </a:extLst>
          </p:cNvPr>
          <p:cNvSpPr>
            <a:spLocks noGrp="1"/>
          </p:cNvSpPr>
          <p:nvPr>
            <p:ph sz="quarter" idx="13"/>
          </p:nvPr>
        </p:nvSpPr>
        <p:spPr>
          <a:xfrm>
            <a:off x="588263" y="3823390"/>
            <a:ext cx="1836185" cy="489864"/>
          </a:xfrm>
        </p:spPr>
        <p:txBody>
          <a:bodyPr/>
          <a:lstStyle/>
          <a:p>
            <a:pPr lvl="0"/>
            <a:endParaRPr lang="en-US"/>
          </a:p>
        </p:txBody>
      </p:sp>
      <p:sp>
        <p:nvSpPr>
          <p:cNvPr id="8" name="Content Placeholder 3">
            <a:extLst>
              <a:ext uri="{FF2B5EF4-FFF2-40B4-BE49-F238E27FC236}">
                <a16:creationId xmlns:a16="http://schemas.microsoft.com/office/drawing/2014/main" id="{1996DAF8-F671-41D1-9F33-C9D650E668FD}"/>
              </a:ext>
            </a:extLst>
          </p:cNvPr>
          <p:cNvSpPr>
            <a:spLocks noGrp="1"/>
          </p:cNvSpPr>
          <p:nvPr>
            <p:ph sz="quarter" idx="14"/>
          </p:nvPr>
        </p:nvSpPr>
        <p:spPr>
          <a:xfrm>
            <a:off x="2648976" y="3823390"/>
            <a:ext cx="1836185" cy="489864"/>
          </a:xfrm>
        </p:spPr>
        <p:txBody>
          <a:bodyPr/>
          <a:lstStyle/>
          <a:p>
            <a:pPr lvl="0"/>
            <a:endParaRPr lang="en-US"/>
          </a:p>
        </p:txBody>
      </p:sp>
      <p:sp>
        <p:nvSpPr>
          <p:cNvPr id="9" name="Content Placeholder 3">
            <a:extLst>
              <a:ext uri="{FF2B5EF4-FFF2-40B4-BE49-F238E27FC236}">
                <a16:creationId xmlns:a16="http://schemas.microsoft.com/office/drawing/2014/main" id="{91ACAEDB-CA1B-40A9-B3C5-0A5967C8E84B}"/>
              </a:ext>
            </a:extLst>
          </p:cNvPr>
          <p:cNvSpPr>
            <a:spLocks noGrp="1"/>
          </p:cNvSpPr>
          <p:nvPr>
            <p:ph sz="quarter" idx="15"/>
          </p:nvPr>
        </p:nvSpPr>
        <p:spPr>
          <a:xfrm>
            <a:off x="4709689" y="3823390"/>
            <a:ext cx="1836185" cy="489864"/>
          </a:xfrm>
        </p:spPr>
        <p:txBody>
          <a:bodyPr/>
          <a:lstStyle/>
          <a:p>
            <a:pPr lvl="0"/>
            <a:endParaRPr lang="en-US"/>
          </a:p>
        </p:txBody>
      </p:sp>
    </p:spTree>
    <p:extLst>
      <p:ext uri="{BB962C8B-B14F-4D97-AF65-F5344CB8AC3E}">
        <p14:creationId xmlns:p14="http://schemas.microsoft.com/office/powerpoint/2010/main" val="29807574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959C-8F2F-4144-9C12-A98AE94D7E9E}"/>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BFDA058-5C02-4C09-AE2B-31F7E0A265C5}"/>
              </a:ext>
            </a:extLst>
          </p:cNvPr>
          <p:cNvSpPr>
            <a:spLocks noGrp="1"/>
          </p:cNvSpPr>
          <p:nvPr>
            <p:ph sz="quarter" idx="10"/>
          </p:nvPr>
        </p:nvSpPr>
        <p:spPr>
          <a:xfrm>
            <a:off x="588963" y="3916363"/>
            <a:ext cx="2236124" cy="430887"/>
          </a:xfrm>
        </p:spPr>
        <p:txBody>
          <a:bodyPr/>
          <a:lstStyle/>
          <a:p>
            <a:pPr lvl="0"/>
            <a:endParaRPr lang="en-US"/>
          </a:p>
        </p:txBody>
      </p:sp>
      <p:sp>
        <p:nvSpPr>
          <p:cNvPr id="5" name="Content Placeholder 3">
            <a:extLst>
              <a:ext uri="{FF2B5EF4-FFF2-40B4-BE49-F238E27FC236}">
                <a16:creationId xmlns:a16="http://schemas.microsoft.com/office/drawing/2014/main" id="{1E4A0D2C-0878-4691-8675-63D17F7CFCD7}"/>
              </a:ext>
            </a:extLst>
          </p:cNvPr>
          <p:cNvSpPr>
            <a:spLocks noGrp="1"/>
          </p:cNvSpPr>
          <p:nvPr>
            <p:ph sz="quarter" idx="11"/>
          </p:nvPr>
        </p:nvSpPr>
        <p:spPr>
          <a:xfrm>
            <a:off x="3279846" y="3904445"/>
            <a:ext cx="2236124" cy="430887"/>
          </a:xfrm>
        </p:spPr>
        <p:txBody>
          <a:bodyPr/>
          <a:lstStyle/>
          <a:p>
            <a:pPr lvl="0"/>
            <a:endParaRPr lang="en-US"/>
          </a:p>
        </p:txBody>
      </p:sp>
      <p:sp>
        <p:nvSpPr>
          <p:cNvPr id="6" name="Content Placeholder 3">
            <a:extLst>
              <a:ext uri="{FF2B5EF4-FFF2-40B4-BE49-F238E27FC236}">
                <a16:creationId xmlns:a16="http://schemas.microsoft.com/office/drawing/2014/main" id="{791EDCA3-261E-4150-9A62-D20A53FECA62}"/>
              </a:ext>
            </a:extLst>
          </p:cNvPr>
          <p:cNvSpPr>
            <a:spLocks noGrp="1"/>
          </p:cNvSpPr>
          <p:nvPr>
            <p:ph sz="quarter" idx="12"/>
          </p:nvPr>
        </p:nvSpPr>
        <p:spPr>
          <a:xfrm>
            <a:off x="6200468" y="3904444"/>
            <a:ext cx="2236124" cy="430887"/>
          </a:xfrm>
        </p:spPr>
        <p:txBody>
          <a:bodyPr/>
          <a:lstStyle/>
          <a:p>
            <a:pPr lvl="0"/>
            <a:endParaRPr lang="en-US"/>
          </a:p>
        </p:txBody>
      </p:sp>
    </p:spTree>
    <p:extLst>
      <p:ext uri="{BB962C8B-B14F-4D97-AF65-F5344CB8AC3E}">
        <p14:creationId xmlns:p14="http://schemas.microsoft.com/office/powerpoint/2010/main" val="21857488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3132-343F-44CC-B1A9-2425530E955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6F5955A-2180-4ADE-9B45-9A8D97E3D0FF}"/>
              </a:ext>
            </a:extLst>
          </p:cNvPr>
          <p:cNvSpPr>
            <a:spLocks noGrp="1"/>
          </p:cNvSpPr>
          <p:nvPr>
            <p:ph sz="quarter" idx="10"/>
          </p:nvPr>
        </p:nvSpPr>
        <p:spPr>
          <a:xfrm>
            <a:off x="1009650" y="2224088"/>
            <a:ext cx="3194050" cy="430887"/>
          </a:xfrm>
        </p:spPr>
        <p:txBody>
          <a:bodyPr/>
          <a:lstStyle/>
          <a:p>
            <a:pPr lvl="0"/>
            <a:endParaRPr lang="en-US"/>
          </a:p>
        </p:txBody>
      </p:sp>
      <p:sp>
        <p:nvSpPr>
          <p:cNvPr id="5" name="Content Placeholder 3">
            <a:extLst>
              <a:ext uri="{FF2B5EF4-FFF2-40B4-BE49-F238E27FC236}">
                <a16:creationId xmlns:a16="http://schemas.microsoft.com/office/drawing/2014/main" id="{017E5D63-66FF-4D0C-A788-14AEBAAEEDA7}"/>
              </a:ext>
            </a:extLst>
          </p:cNvPr>
          <p:cNvSpPr>
            <a:spLocks noGrp="1"/>
          </p:cNvSpPr>
          <p:nvPr>
            <p:ph sz="quarter" idx="11"/>
          </p:nvPr>
        </p:nvSpPr>
        <p:spPr>
          <a:xfrm>
            <a:off x="5993358" y="2224088"/>
            <a:ext cx="3194050" cy="430887"/>
          </a:xfrm>
        </p:spPr>
        <p:txBody>
          <a:bodyPr/>
          <a:lstStyle/>
          <a:p>
            <a:pPr lvl="0"/>
            <a:endParaRPr lang="en-US"/>
          </a:p>
        </p:txBody>
      </p:sp>
      <p:sp>
        <p:nvSpPr>
          <p:cNvPr id="6" name="Content Placeholder 3">
            <a:extLst>
              <a:ext uri="{FF2B5EF4-FFF2-40B4-BE49-F238E27FC236}">
                <a16:creationId xmlns:a16="http://schemas.microsoft.com/office/drawing/2014/main" id="{FD24E149-4F1F-45B7-B2C7-FA958F701926}"/>
              </a:ext>
            </a:extLst>
          </p:cNvPr>
          <p:cNvSpPr>
            <a:spLocks noGrp="1"/>
          </p:cNvSpPr>
          <p:nvPr>
            <p:ph sz="quarter" idx="12"/>
          </p:nvPr>
        </p:nvSpPr>
        <p:spPr>
          <a:xfrm>
            <a:off x="5993358" y="3436978"/>
            <a:ext cx="3194050" cy="430887"/>
          </a:xfrm>
        </p:spPr>
        <p:txBody>
          <a:bodyPr/>
          <a:lstStyle/>
          <a:p>
            <a:pPr lvl="0"/>
            <a:endParaRPr lang="en-US"/>
          </a:p>
        </p:txBody>
      </p:sp>
      <p:sp>
        <p:nvSpPr>
          <p:cNvPr id="7" name="Content Placeholder 3">
            <a:extLst>
              <a:ext uri="{FF2B5EF4-FFF2-40B4-BE49-F238E27FC236}">
                <a16:creationId xmlns:a16="http://schemas.microsoft.com/office/drawing/2014/main" id="{FCAA6432-4BBA-4E07-B2A6-4419535A7621}"/>
              </a:ext>
            </a:extLst>
          </p:cNvPr>
          <p:cNvSpPr>
            <a:spLocks noGrp="1"/>
          </p:cNvSpPr>
          <p:nvPr>
            <p:ph sz="quarter" idx="13"/>
          </p:nvPr>
        </p:nvSpPr>
        <p:spPr>
          <a:xfrm>
            <a:off x="1009650" y="5051450"/>
            <a:ext cx="5732344" cy="553998"/>
          </a:xfrm>
        </p:spPr>
        <p:txBody>
          <a:bodyPr/>
          <a:lstStyle/>
          <a:p>
            <a:pPr lvl="0"/>
            <a:endParaRPr lang="en-US"/>
          </a:p>
        </p:txBody>
      </p:sp>
    </p:spTree>
    <p:extLst>
      <p:ext uri="{BB962C8B-B14F-4D97-AF65-F5344CB8AC3E}">
        <p14:creationId xmlns:p14="http://schemas.microsoft.com/office/powerpoint/2010/main" val="22942349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889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0817F0F-6F9C-4DC3-9C41-842DEA5F13B4}"/>
              </a:ext>
            </a:extLst>
          </p:cNvPr>
          <p:cNvSpPr>
            <a:spLocks noGrp="1"/>
          </p:cNvSpPr>
          <p:nvPr>
            <p:ph type="title"/>
          </p:nvPr>
        </p:nvSpPr>
        <p:spPr/>
        <p:txBody>
          <a:bodyPr/>
          <a:lstStyle/>
          <a:p>
            <a:r>
              <a:rPr lang="en-US"/>
              <a:t>Click to edit Master title style</a:t>
            </a:r>
          </a:p>
        </p:txBody>
      </p:sp>
      <p:sp>
        <p:nvSpPr>
          <p:cNvPr id="17" name="Content Placeholder 16">
            <a:extLst>
              <a:ext uri="{FF2B5EF4-FFF2-40B4-BE49-F238E27FC236}">
                <a16:creationId xmlns:a16="http://schemas.microsoft.com/office/drawing/2014/main" id="{9485976C-5FCC-40D7-B7B5-6598C08D0C08}"/>
              </a:ext>
            </a:extLst>
          </p:cNvPr>
          <p:cNvSpPr>
            <a:spLocks noGrp="1"/>
          </p:cNvSpPr>
          <p:nvPr>
            <p:ph sz="quarter" idx="10"/>
          </p:nvPr>
        </p:nvSpPr>
        <p:spPr>
          <a:xfrm>
            <a:off x="2211388" y="3698875"/>
            <a:ext cx="3643312" cy="430887"/>
          </a:xfrm>
        </p:spPr>
        <p:txBody>
          <a:bodyPr/>
          <a:lstStyle/>
          <a:p>
            <a:pPr lvl="0"/>
            <a:endParaRPr lang="en-US"/>
          </a:p>
        </p:txBody>
      </p:sp>
      <p:sp>
        <p:nvSpPr>
          <p:cNvPr id="18" name="Content Placeholder 16">
            <a:extLst>
              <a:ext uri="{FF2B5EF4-FFF2-40B4-BE49-F238E27FC236}">
                <a16:creationId xmlns:a16="http://schemas.microsoft.com/office/drawing/2014/main" id="{2416580E-DC97-4712-A70F-F3560C0690BE}"/>
              </a:ext>
            </a:extLst>
          </p:cNvPr>
          <p:cNvSpPr>
            <a:spLocks noGrp="1"/>
          </p:cNvSpPr>
          <p:nvPr>
            <p:ph sz="quarter" idx="11"/>
          </p:nvPr>
        </p:nvSpPr>
        <p:spPr>
          <a:xfrm>
            <a:off x="2211388" y="4540776"/>
            <a:ext cx="3643312" cy="430887"/>
          </a:xfrm>
        </p:spPr>
        <p:txBody>
          <a:bodyPr/>
          <a:lstStyle/>
          <a:p>
            <a:pPr lvl="0"/>
            <a:endParaRPr lang="en-US"/>
          </a:p>
        </p:txBody>
      </p:sp>
    </p:spTree>
    <p:extLst>
      <p:ext uri="{BB962C8B-B14F-4D97-AF65-F5344CB8AC3E}">
        <p14:creationId xmlns:p14="http://schemas.microsoft.com/office/powerpoint/2010/main" val="4983696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A1DB-4D25-40CF-8EF5-36B47FB3B72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1562B3C-3981-4E18-9E2A-B533875A3C67}"/>
              </a:ext>
            </a:extLst>
          </p:cNvPr>
          <p:cNvSpPr>
            <a:spLocks noGrp="1"/>
          </p:cNvSpPr>
          <p:nvPr>
            <p:ph sz="quarter" idx="10"/>
          </p:nvPr>
        </p:nvSpPr>
        <p:spPr>
          <a:xfrm>
            <a:off x="3084513" y="1774825"/>
            <a:ext cx="4830762" cy="430887"/>
          </a:xfrm>
        </p:spPr>
        <p:txBody>
          <a:bodyPr/>
          <a:lstStyle/>
          <a:p>
            <a:pPr lvl="0"/>
            <a:endParaRPr lang="en-US"/>
          </a:p>
        </p:txBody>
      </p:sp>
      <p:sp>
        <p:nvSpPr>
          <p:cNvPr id="6" name="Content Placeholder 5">
            <a:extLst>
              <a:ext uri="{FF2B5EF4-FFF2-40B4-BE49-F238E27FC236}">
                <a16:creationId xmlns:a16="http://schemas.microsoft.com/office/drawing/2014/main" id="{970943A8-3884-4089-96BE-897ECFEAB45B}"/>
              </a:ext>
            </a:extLst>
          </p:cNvPr>
          <p:cNvSpPr>
            <a:spLocks noGrp="1"/>
          </p:cNvSpPr>
          <p:nvPr>
            <p:ph sz="quarter" idx="11"/>
          </p:nvPr>
        </p:nvSpPr>
        <p:spPr>
          <a:xfrm>
            <a:off x="3084513" y="2524125"/>
            <a:ext cx="4940300" cy="430887"/>
          </a:xfrm>
        </p:spPr>
        <p:txBody>
          <a:bodyPr/>
          <a:lstStyle/>
          <a:p>
            <a:pPr lvl="0"/>
            <a:endParaRPr lang="en-US"/>
          </a:p>
        </p:txBody>
      </p:sp>
    </p:spTree>
    <p:extLst>
      <p:ext uri="{BB962C8B-B14F-4D97-AF65-F5344CB8AC3E}">
        <p14:creationId xmlns:p14="http://schemas.microsoft.com/office/powerpoint/2010/main" val="11488553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11FEC4-3E63-43EA-A7FF-B6579D14626A}"/>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1196AE3A-7AA9-4C73-9AE2-EF267F80EC48}"/>
              </a:ext>
            </a:extLst>
          </p:cNvPr>
          <p:cNvSpPr>
            <a:spLocks noGrp="1"/>
          </p:cNvSpPr>
          <p:nvPr>
            <p:ph sz="quarter" idx="10"/>
          </p:nvPr>
        </p:nvSpPr>
        <p:spPr>
          <a:xfrm>
            <a:off x="831850" y="3057525"/>
            <a:ext cx="1597025" cy="430887"/>
          </a:xfrm>
        </p:spPr>
        <p:txBody>
          <a:bodyPr/>
          <a:lstStyle/>
          <a:p>
            <a:pPr lvl="0"/>
            <a:endParaRPr lang="en-US"/>
          </a:p>
        </p:txBody>
      </p:sp>
      <p:sp>
        <p:nvSpPr>
          <p:cNvPr id="10" name="Content Placeholder 8">
            <a:extLst>
              <a:ext uri="{FF2B5EF4-FFF2-40B4-BE49-F238E27FC236}">
                <a16:creationId xmlns:a16="http://schemas.microsoft.com/office/drawing/2014/main" id="{688BE2BE-CF6B-4B55-8350-7315BBCE0566}"/>
              </a:ext>
            </a:extLst>
          </p:cNvPr>
          <p:cNvSpPr>
            <a:spLocks noGrp="1"/>
          </p:cNvSpPr>
          <p:nvPr>
            <p:ph sz="quarter" idx="11"/>
          </p:nvPr>
        </p:nvSpPr>
        <p:spPr>
          <a:xfrm>
            <a:off x="831850" y="3697103"/>
            <a:ext cx="1597025" cy="430887"/>
          </a:xfrm>
        </p:spPr>
        <p:txBody>
          <a:bodyPr/>
          <a:lstStyle/>
          <a:p>
            <a:pPr lvl="0"/>
            <a:endParaRPr lang="en-US"/>
          </a:p>
        </p:txBody>
      </p:sp>
      <p:sp>
        <p:nvSpPr>
          <p:cNvPr id="11" name="Content Placeholder 8">
            <a:extLst>
              <a:ext uri="{FF2B5EF4-FFF2-40B4-BE49-F238E27FC236}">
                <a16:creationId xmlns:a16="http://schemas.microsoft.com/office/drawing/2014/main" id="{B6A29A1D-A51D-47A6-9AD3-8B32BD672CAB}"/>
              </a:ext>
            </a:extLst>
          </p:cNvPr>
          <p:cNvSpPr>
            <a:spLocks noGrp="1"/>
          </p:cNvSpPr>
          <p:nvPr>
            <p:ph sz="quarter" idx="12"/>
          </p:nvPr>
        </p:nvSpPr>
        <p:spPr>
          <a:xfrm>
            <a:off x="3001246" y="3057525"/>
            <a:ext cx="1597025" cy="430887"/>
          </a:xfrm>
        </p:spPr>
        <p:txBody>
          <a:bodyPr/>
          <a:lstStyle/>
          <a:p>
            <a:pPr lvl="0"/>
            <a:endParaRPr lang="en-US"/>
          </a:p>
        </p:txBody>
      </p:sp>
      <p:sp>
        <p:nvSpPr>
          <p:cNvPr id="12" name="Content Placeholder 8">
            <a:extLst>
              <a:ext uri="{FF2B5EF4-FFF2-40B4-BE49-F238E27FC236}">
                <a16:creationId xmlns:a16="http://schemas.microsoft.com/office/drawing/2014/main" id="{54BA0ED6-D430-489C-A4A1-C7ED201D6433}"/>
              </a:ext>
            </a:extLst>
          </p:cNvPr>
          <p:cNvSpPr>
            <a:spLocks noGrp="1"/>
          </p:cNvSpPr>
          <p:nvPr>
            <p:ph sz="quarter" idx="13"/>
          </p:nvPr>
        </p:nvSpPr>
        <p:spPr>
          <a:xfrm>
            <a:off x="3001246" y="3697103"/>
            <a:ext cx="1597025" cy="430887"/>
          </a:xfrm>
        </p:spPr>
        <p:txBody>
          <a:bodyPr/>
          <a:lstStyle/>
          <a:p>
            <a:pPr lvl="0"/>
            <a:endParaRPr lang="en-US"/>
          </a:p>
        </p:txBody>
      </p:sp>
      <p:sp>
        <p:nvSpPr>
          <p:cNvPr id="13" name="Content Placeholder 8">
            <a:extLst>
              <a:ext uri="{FF2B5EF4-FFF2-40B4-BE49-F238E27FC236}">
                <a16:creationId xmlns:a16="http://schemas.microsoft.com/office/drawing/2014/main" id="{B4F58590-7BE7-464A-A49B-FD397332022C}"/>
              </a:ext>
            </a:extLst>
          </p:cNvPr>
          <p:cNvSpPr>
            <a:spLocks noGrp="1"/>
          </p:cNvSpPr>
          <p:nvPr>
            <p:ph sz="quarter" idx="14"/>
          </p:nvPr>
        </p:nvSpPr>
        <p:spPr>
          <a:xfrm>
            <a:off x="5208921" y="3057525"/>
            <a:ext cx="1597025" cy="430887"/>
          </a:xfrm>
        </p:spPr>
        <p:txBody>
          <a:bodyPr/>
          <a:lstStyle/>
          <a:p>
            <a:pPr lvl="0"/>
            <a:endParaRPr lang="en-US"/>
          </a:p>
        </p:txBody>
      </p:sp>
      <p:sp>
        <p:nvSpPr>
          <p:cNvPr id="14" name="Content Placeholder 8">
            <a:extLst>
              <a:ext uri="{FF2B5EF4-FFF2-40B4-BE49-F238E27FC236}">
                <a16:creationId xmlns:a16="http://schemas.microsoft.com/office/drawing/2014/main" id="{8E20CE3B-D97D-4982-8508-5AF35B35E395}"/>
              </a:ext>
            </a:extLst>
          </p:cNvPr>
          <p:cNvSpPr>
            <a:spLocks noGrp="1"/>
          </p:cNvSpPr>
          <p:nvPr>
            <p:ph sz="quarter" idx="15"/>
          </p:nvPr>
        </p:nvSpPr>
        <p:spPr>
          <a:xfrm>
            <a:off x="5208921" y="3697103"/>
            <a:ext cx="1597025" cy="430887"/>
          </a:xfrm>
        </p:spPr>
        <p:txBody>
          <a:bodyPr/>
          <a:lstStyle/>
          <a:p>
            <a:pPr lvl="0"/>
            <a:endParaRPr lang="en-US"/>
          </a:p>
        </p:txBody>
      </p:sp>
      <p:sp>
        <p:nvSpPr>
          <p:cNvPr id="15" name="Content Placeholder 8">
            <a:extLst>
              <a:ext uri="{FF2B5EF4-FFF2-40B4-BE49-F238E27FC236}">
                <a16:creationId xmlns:a16="http://schemas.microsoft.com/office/drawing/2014/main" id="{A8169AB2-0A2D-4016-8177-54CE64E9CCD3}"/>
              </a:ext>
            </a:extLst>
          </p:cNvPr>
          <p:cNvSpPr>
            <a:spLocks noGrp="1"/>
          </p:cNvSpPr>
          <p:nvPr>
            <p:ph sz="quarter" idx="16"/>
          </p:nvPr>
        </p:nvSpPr>
        <p:spPr>
          <a:xfrm>
            <a:off x="7378317" y="2998113"/>
            <a:ext cx="1597025" cy="430887"/>
          </a:xfrm>
        </p:spPr>
        <p:txBody>
          <a:bodyPr/>
          <a:lstStyle/>
          <a:p>
            <a:pPr lvl="0"/>
            <a:endParaRPr lang="en-US"/>
          </a:p>
        </p:txBody>
      </p:sp>
      <p:sp>
        <p:nvSpPr>
          <p:cNvPr id="16" name="Content Placeholder 8">
            <a:extLst>
              <a:ext uri="{FF2B5EF4-FFF2-40B4-BE49-F238E27FC236}">
                <a16:creationId xmlns:a16="http://schemas.microsoft.com/office/drawing/2014/main" id="{6E50CD47-3819-4756-AB85-FB336031AAB4}"/>
              </a:ext>
            </a:extLst>
          </p:cNvPr>
          <p:cNvSpPr>
            <a:spLocks noGrp="1"/>
          </p:cNvSpPr>
          <p:nvPr>
            <p:ph sz="quarter" idx="17"/>
          </p:nvPr>
        </p:nvSpPr>
        <p:spPr>
          <a:xfrm>
            <a:off x="7378317" y="3637691"/>
            <a:ext cx="1597025" cy="430887"/>
          </a:xfrm>
        </p:spPr>
        <p:txBody>
          <a:bodyPr/>
          <a:lstStyle/>
          <a:p>
            <a:pPr lvl="0"/>
            <a:endParaRPr lang="en-US"/>
          </a:p>
        </p:txBody>
      </p:sp>
      <p:sp>
        <p:nvSpPr>
          <p:cNvPr id="18" name="Content Placeholder 8">
            <a:extLst>
              <a:ext uri="{FF2B5EF4-FFF2-40B4-BE49-F238E27FC236}">
                <a16:creationId xmlns:a16="http://schemas.microsoft.com/office/drawing/2014/main" id="{54BA0DC5-956E-41EE-B7E4-8814693E34CA}"/>
              </a:ext>
            </a:extLst>
          </p:cNvPr>
          <p:cNvSpPr>
            <a:spLocks noGrp="1"/>
          </p:cNvSpPr>
          <p:nvPr>
            <p:ph sz="quarter" idx="18"/>
          </p:nvPr>
        </p:nvSpPr>
        <p:spPr>
          <a:xfrm>
            <a:off x="9659768" y="3057525"/>
            <a:ext cx="1597025" cy="430887"/>
          </a:xfrm>
        </p:spPr>
        <p:txBody>
          <a:bodyPr/>
          <a:lstStyle/>
          <a:p>
            <a:pPr lvl="0"/>
            <a:endParaRPr lang="en-US"/>
          </a:p>
        </p:txBody>
      </p:sp>
      <p:sp>
        <p:nvSpPr>
          <p:cNvPr id="19" name="Content Placeholder 8">
            <a:extLst>
              <a:ext uri="{FF2B5EF4-FFF2-40B4-BE49-F238E27FC236}">
                <a16:creationId xmlns:a16="http://schemas.microsoft.com/office/drawing/2014/main" id="{A48040B0-6B27-4751-9E1E-A5E3DF018E1F}"/>
              </a:ext>
            </a:extLst>
          </p:cNvPr>
          <p:cNvSpPr>
            <a:spLocks noGrp="1"/>
          </p:cNvSpPr>
          <p:nvPr>
            <p:ph sz="quarter" idx="19"/>
          </p:nvPr>
        </p:nvSpPr>
        <p:spPr>
          <a:xfrm>
            <a:off x="9659768" y="3697103"/>
            <a:ext cx="1597025" cy="430887"/>
          </a:xfrm>
        </p:spPr>
        <p:txBody>
          <a:bodyPr/>
          <a:lstStyle/>
          <a:p>
            <a:pPr lvl="0"/>
            <a:endParaRPr lang="en-US"/>
          </a:p>
        </p:txBody>
      </p:sp>
      <p:sp>
        <p:nvSpPr>
          <p:cNvPr id="20" name="Content Placeholder 8">
            <a:extLst>
              <a:ext uri="{FF2B5EF4-FFF2-40B4-BE49-F238E27FC236}">
                <a16:creationId xmlns:a16="http://schemas.microsoft.com/office/drawing/2014/main" id="{30974B09-7019-4FB4-ABB8-8F74D1B0A256}"/>
              </a:ext>
            </a:extLst>
          </p:cNvPr>
          <p:cNvSpPr>
            <a:spLocks noGrp="1"/>
          </p:cNvSpPr>
          <p:nvPr>
            <p:ph sz="quarter" idx="20"/>
          </p:nvPr>
        </p:nvSpPr>
        <p:spPr>
          <a:xfrm>
            <a:off x="4169650" y="4883470"/>
            <a:ext cx="1597025" cy="430887"/>
          </a:xfrm>
        </p:spPr>
        <p:txBody>
          <a:bodyPr/>
          <a:lstStyle/>
          <a:p>
            <a:pPr lvl="0"/>
            <a:endParaRPr lang="en-US"/>
          </a:p>
        </p:txBody>
      </p:sp>
      <p:sp>
        <p:nvSpPr>
          <p:cNvPr id="21" name="Content Placeholder 8">
            <a:extLst>
              <a:ext uri="{FF2B5EF4-FFF2-40B4-BE49-F238E27FC236}">
                <a16:creationId xmlns:a16="http://schemas.microsoft.com/office/drawing/2014/main" id="{8BF5CFEE-863D-4D38-80EC-F10D7430FA71}"/>
              </a:ext>
            </a:extLst>
          </p:cNvPr>
          <p:cNvSpPr>
            <a:spLocks noGrp="1"/>
          </p:cNvSpPr>
          <p:nvPr>
            <p:ph sz="quarter" idx="21"/>
          </p:nvPr>
        </p:nvSpPr>
        <p:spPr>
          <a:xfrm>
            <a:off x="6325339" y="4874355"/>
            <a:ext cx="1597025" cy="430887"/>
          </a:xfrm>
        </p:spPr>
        <p:txBody>
          <a:bodyPr/>
          <a:lstStyle/>
          <a:p>
            <a:pPr lvl="0"/>
            <a:endParaRPr lang="en-US"/>
          </a:p>
        </p:txBody>
      </p:sp>
      <p:sp>
        <p:nvSpPr>
          <p:cNvPr id="22" name="Content Placeholder 8">
            <a:extLst>
              <a:ext uri="{FF2B5EF4-FFF2-40B4-BE49-F238E27FC236}">
                <a16:creationId xmlns:a16="http://schemas.microsoft.com/office/drawing/2014/main" id="{CB3E39D4-7130-463B-908A-EEDC65AB5FC8}"/>
              </a:ext>
            </a:extLst>
          </p:cNvPr>
          <p:cNvSpPr>
            <a:spLocks noGrp="1"/>
          </p:cNvSpPr>
          <p:nvPr>
            <p:ph sz="quarter" idx="22"/>
          </p:nvPr>
        </p:nvSpPr>
        <p:spPr>
          <a:xfrm>
            <a:off x="4214821" y="1356357"/>
            <a:ext cx="3013081" cy="430887"/>
          </a:xfrm>
        </p:spPr>
        <p:txBody>
          <a:bodyPr/>
          <a:lstStyle/>
          <a:p>
            <a:pPr lvl="0"/>
            <a:endParaRPr lang="en-US"/>
          </a:p>
        </p:txBody>
      </p:sp>
      <p:sp>
        <p:nvSpPr>
          <p:cNvPr id="3" name="Text Placeholder 2">
            <a:extLst>
              <a:ext uri="{FF2B5EF4-FFF2-40B4-BE49-F238E27FC236}">
                <a16:creationId xmlns:a16="http://schemas.microsoft.com/office/drawing/2014/main" id="{084B35D9-A450-4945-9DB6-AA1240D5C018}"/>
              </a:ext>
            </a:extLst>
          </p:cNvPr>
          <p:cNvSpPr>
            <a:spLocks noGrp="1"/>
          </p:cNvSpPr>
          <p:nvPr>
            <p:ph type="body" sz="quarter" idx="23"/>
          </p:nvPr>
        </p:nvSpPr>
        <p:spPr>
          <a:xfrm>
            <a:off x="831850" y="4873625"/>
            <a:ext cx="2609850" cy="841375"/>
          </a:xfrm>
        </p:spPr>
        <p:txBody>
          <a:bodyPr/>
          <a:lstStyle/>
          <a:p>
            <a:pPr lvl="0"/>
            <a:endParaRPr lang="en-US"/>
          </a:p>
        </p:txBody>
      </p:sp>
    </p:spTree>
    <p:extLst>
      <p:ext uri="{BB962C8B-B14F-4D97-AF65-F5344CB8AC3E}">
        <p14:creationId xmlns:p14="http://schemas.microsoft.com/office/powerpoint/2010/main" val="207983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0EA27-E9C3-42AD-9B05-0AAB4A84B3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19918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A0422-F7AF-4BD5-ABAB-47B4A5336B42}"/>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2CA9686F-81CF-4895-B492-421E92CD869D}"/>
              </a:ext>
            </a:extLst>
          </p:cNvPr>
          <p:cNvSpPr>
            <a:spLocks noGrp="1"/>
          </p:cNvSpPr>
          <p:nvPr>
            <p:ph sz="quarter" idx="10"/>
          </p:nvPr>
        </p:nvSpPr>
        <p:spPr>
          <a:xfrm>
            <a:off x="2192338" y="1411288"/>
            <a:ext cx="5983287" cy="430887"/>
          </a:xfrm>
        </p:spPr>
        <p:txBody>
          <a:bodyPr/>
          <a:lstStyle/>
          <a:p>
            <a:pPr lvl="0"/>
            <a:endParaRPr lang="en-US"/>
          </a:p>
        </p:txBody>
      </p:sp>
      <p:sp>
        <p:nvSpPr>
          <p:cNvPr id="11" name="Content Placeholder 10">
            <a:extLst>
              <a:ext uri="{FF2B5EF4-FFF2-40B4-BE49-F238E27FC236}">
                <a16:creationId xmlns:a16="http://schemas.microsoft.com/office/drawing/2014/main" id="{8E6520B8-FC53-4A5A-B031-EACBEDC3D30E}"/>
              </a:ext>
            </a:extLst>
          </p:cNvPr>
          <p:cNvSpPr>
            <a:spLocks noGrp="1"/>
          </p:cNvSpPr>
          <p:nvPr>
            <p:ph sz="quarter" idx="11"/>
          </p:nvPr>
        </p:nvSpPr>
        <p:spPr>
          <a:xfrm>
            <a:off x="820738" y="3967163"/>
            <a:ext cx="1639887" cy="430887"/>
          </a:xfrm>
        </p:spPr>
        <p:txBody>
          <a:bodyPr/>
          <a:lstStyle/>
          <a:p>
            <a:pPr lvl="0"/>
            <a:endParaRPr lang="en-US"/>
          </a:p>
        </p:txBody>
      </p:sp>
      <p:sp>
        <p:nvSpPr>
          <p:cNvPr id="12" name="Content Placeholder 10">
            <a:extLst>
              <a:ext uri="{FF2B5EF4-FFF2-40B4-BE49-F238E27FC236}">
                <a16:creationId xmlns:a16="http://schemas.microsoft.com/office/drawing/2014/main" id="{24FBF8CB-2333-44DD-B012-97F0C982DEF5}"/>
              </a:ext>
            </a:extLst>
          </p:cNvPr>
          <p:cNvSpPr>
            <a:spLocks noGrp="1"/>
          </p:cNvSpPr>
          <p:nvPr>
            <p:ph sz="quarter" idx="12"/>
          </p:nvPr>
        </p:nvSpPr>
        <p:spPr>
          <a:xfrm>
            <a:off x="820737" y="4564485"/>
            <a:ext cx="1639887" cy="430887"/>
          </a:xfrm>
        </p:spPr>
        <p:txBody>
          <a:bodyPr/>
          <a:lstStyle/>
          <a:p>
            <a:pPr lvl="0"/>
            <a:endParaRPr lang="en-US"/>
          </a:p>
        </p:txBody>
      </p:sp>
      <p:sp>
        <p:nvSpPr>
          <p:cNvPr id="13" name="Content Placeholder 10">
            <a:extLst>
              <a:ext uri="{FF2B5EF4-FFF2-40B4-BE49-F238E27FC236}">
                <a16:creationId xmlns:a16="http://schemas.microsoft.com/office/drawing/2014/main" id="{06062CDB-8925-4E9B-99B4-90F2D474C7CC}"/>
              </a:ext>
            </a:extLst>
          </p:cNvPr>
          <p:cNvSpPr>
            <a:spLocks noGrp="1"/>
          </p:cNvSpPr>
          <p:nvPr>
            <p:ph sz="quarter" idx="13"/>
          </p:nvPr>
        </p:nvSpPr>
        <p:spPr>
          <a:xfrm>
            <a:off x="2990133" y="3967163"/>
            <a:ext cx="1639887" cy="430887"/>
          </a:xfrm>
        </p:spPr>
        <p:txBody>
          <a:bodyPr/>
          <a:lstStyle/>
          <a:p>
            <a:pPr lvl="0"/>
            <a:endParaRPr lang="en-US"/>
          </a:p>
        </p:txBody>
      </p:sp>
      <p:sp>
        <p:nvSpPr>
          <p:cNvPr id="14" name="Content Placeholder 10">
            <a:extLst>
              <a:ext uri="{FF2B5EF4-FFF2-40B4-BE49-F238E27FC236}">
                <a16:creationId xmlns:a16="http://schemas.microsoft.com/office/drawing/2014/main" id="{0D56931F-7B5E-4039-A6F4-6D183BCDC3B6}"/>
              </a:ext>
            </a:extLst>
          </p:cNvPr>
          <p:cNvSpPr>
            <a:spLocks noGrp="1"/>
          </p:cNvSpPr>
          <p:nvPr>
            <p:ph sz="quarter" idx="14"/>
          </p:nvPr>
        </p:nvSpPr>
        <p:spPr>
          <a:xfrm>
            <a:off x="2990132" y="4564485"/>
            <a:ext cx="1639887" cy="430887"/>
          </a:xfrm>
        </p:spPr>
        <p:txBody>
          <a:bodyPr/>
          <a:lstStyle/>
          <a:p>
            <a:pPr lvl="0"/>
            <a:endParaRPr lang="en-US"/>
          </a:p>
        </p:txBody>
      </p:sp>
      <p:sp>
        <p:nvSpPr>
          <p:cNvPr id="15" name="Content Placeholder 10">
            <a:extLst>
              <a:ext uri="{FF2B5EF4-FFF2-40B4-BE49-F238E27FC236}">
                <a16:creationId xmlns:a16="http://schemas.microsoft.com/office/drawing/2014/main" id="{D9885462-29C5-45E6-8FF6-324C43E24534}"/>
              </a:ext>
            </a:extLst>
          </p:cNvPr>
          <p:cNvSpPr>
            <a:spLocks noGrp="1"/>
          </p:cNvSpPr>
          <p:nvPr>
            <p:ph sz="quarter" idx="15"/>
          </p:nvPr>
        </p:nvSpPr>
        <p:spPr>
          <a:xfrm>
            <a:off x="5276056" y="3967163"/>
            <a:ext cx="1639887" cy="430887"/>
          </a:xfrm>
        </p:spPr>
        <p:txBody>
          <a:bodyPr/>
          <a:lstStyle/>
          <a:p>
            <a:pPr lvl="0"/>
            <a:endParaRPr lang="en-US"/>
          </a:p>
        </p:txBody>
      </p:sp>
      <p:sp>
        <p:nvSpPr>
          <p:cNvPr id="16" name="Content Placeholder 10">
            <a:extLst>
              <a:ext uri="{FF2B5EF4-FFF2-40B4-BE49-F238E27FC236}">
                <a16:creationId xmlns:a16="http://schemas.microsoft.com/office/drawing/2014/main" id="{9B4B1950-7D7E-480D-9C4E-D2E73581C84E}"/>
              </a:ext>
            </a:extLst>
          </p:cNvPr>
          <p:cNvSpPr>
            <a:spLocks noGrp="1"/>
          </p:cNvSpPr>
          <p:nvPr>
            <p:ph sz="quarter" idx="16"/>
          </p:nvPr>
        </p:nvSpPr>
        <p:spPr>
          <a:xfrm>
            <a:off x="5276055" y="4564485"/>
            <a:ext cx="1639887" cy="430887"/>
          </a:xfrm>
        </p:spPr>
        <p:txBody>
          <a:bodyPr/>
          <a:lstStyle/>
          <a:p>
            <a:pPr lvl="0"/>
            <a:endParaRPr lang="en-US"/>
          </a:p>
        </p:txBody>
      </p:sp>
      <p:sp>
        <p:nvSpPr>
          <p:cNvPr id="17" name="Content Placeholder 10">
            <a:extLst>
              <a:ext uri="{FF2B5EF4-FFF2-40B4-BE49-F238E27FC236}">
                <a16:creationId xmlns:a16="http://schemas.microsoft.com/office/drawing/2014/main" id="{1A982D9A-AFAF-4BE8-92C5-3F35C20F8E6D}"/>
              </a:ext>
            </a:extLst>
          </p:cNvPr>
          <p:cNvSpPr>
            <a:spLocks noGrp="1"/>
          </p:cNvSpPr>
          <p:nvPr>
            <p:ph sz="quarter" idx="17"/>
          </p:nvPr>
        </p:nvSpPr>
        <p:spPr>
          <a:xfrm>
            <a:off x="7445451" y="3967163"/>
            <a:ext cx="1639887" cy="430887"/>
          </a:xfrm>
        </p:spPr>
        <p:txBody>
          <a:bodyPr/>
          <a:lstStyle/>
          <a:p>
            <a:pPr lvl="0"/>
            <a:endParaRPr lang="en-US"/>
          </a:p>
        </p:txBody>
      </p:sp>
      <p:sp>
        <p:nvSpPr>
          <p:cNvPr id="18" name="Content Placeholder 10">
            <a:extLst>
              <a:ext uri="{FF2B5EF4-FFF2-40B4-BE49-F238E27FC236}">
                <a16:creationId xmlns:a16="http://schemas.microsoft.com/office/drawing/2014/main" id="{052935A0-56EF-4212-9F90-5794DE62787C}"/>
              </a:ext>
            </a:extLst>
          </p:cNvPr>
          <p:cNvSpPr>
            <a:spLocks noGrp="1"/>
          </p:cNvSpPr>
          <p:nvPr>
            <p:ph sz="quarter" idx="18"/>
          </p:nvPr>
        </p:nvSpPr>
        <p:spPr>
          <a:xfrm>
            <a:off x="7445450" y="4564485"/>
            <a:ext cx="1639887" cy="430887"/>
          </a:xfrm>
        </p:spPr>
        <p:txBody>
          <a:bodyPr/>
          <a:lstStyle/>
          <a:p>
            <a:pPr lvl="0"/>
            <a:endParaRPr lang="en-US"/>
          </a:p>
        </p:txBody>
      </p:sp>
      <p:sp>
        <p:nvSpPr>
          <p:cNvPr id="19" name="Content Placeholder 10">
            <a:extLst>
              <a:ext uri="{FF2B5EF4-FFF2-40B4-BE49-F238E27FC236}">
                <a16:creationId xmlns:a16="http://schemas.microsoft.com/office/drawing/2014/main" id="{2948EF05-5803-4C26-AC63-6FF83F0721D7}"/>
              </a:ext>
            </a:extLst>
          </p:cNvPr>
          <p:cNvSpPr>
            <a:spLocks noGrp="1"/>
          </p:cNvSpPr>
          <p:nvPr>
            <p:ph sz="quarter" idx="19"/>
          </p:nvPr>
        </p:nvSpPr>
        <p:spPr>
          <a:xfrm>
            <a:off x="9614846" y="3970634"/>
            <a:ext cx="1639887" cy="430887"/>
          </a:xfrm>
        </p:spPr>
        <p:txBody>
          <a:bodyPr/>
          <a:lstStyle/>
          <a:p>
            <a:pPr lvl="0"/>
            <a:endParaRPr lang="en-US"/>
          </a:p>
        </p:txBody>
      </p:sp>
      <p:sp>
        <p:nvSpPr>
          <p:cNvPr id="20" name="Content Placeholder 10">
            <a:extLst>
              <a:ext uri="{FF2B5EF4-FFF2-40B4-BE49-F238E27FC236}">
                <a16:creationId xmlns:a16="http://schemas.microsoft.com/office/drawing/2014/main" id="{8C04A877-6BF1-4C05-B259-3EB9B911C0AA}"/>
              </a:ext>
            </a:extLst>
          </p:cNvPr>
          <p:cNvSpPr>
            <a:spLocks noGrp="1"/>
          </p:cNvSpPr>
          <p:nvPr>
            <p:ph sz="quarter" idx="20"/>
          </p:nvPr>
        </p:nvSpPr>
        <p:spPr>
          <a:xfrm>
            <a:off x="9614845" y="4567956"/>
            <a:ext cx="1639887" cy="430887"/>
          </a:xfrm>
        </p:spPr>
        <p:txBody>
          <a:bodyPr/>
          <a:lstStyle/>
          <a:p>
            <a:pPr lvl="0"/>
            <a:endParaRPr lang="en-US"/>
          </a:p>
        </p:txBody>
      </p:sp>
      <p:sp>
        <p:nvSpPr>
          <p:cNvPr id="4" name="Text Placeholder 3">
            <a:extLst>
              <a:ext uri="{FF2B5EF4-FFF2-40B4-BE49-F238E27FC236}">
                <a16:creationId xmlns:a16="http://schemas.microsoft.com/office/drawing/2014/main" id="{02E37007-D726-4E50-A502-4B877A586BB0}"/>
              </a:ext>
            </a:extLst>
          </p:cNvPr>
          <p:cNvSpPr>
            <a:spLocks noGrp="1"/>
          </p:cNvSpPr>
          <p:nvPr>
            <p:ph type="body" sz="quarter" idx="21"/>
          </p:nvPr>
        </p:nvSpPr>
        <p:spPr>
          <a:xfrm>
            <a:off x="2192338" y="2136775"/>
            <a:ext cx="5983287" cy="430887"/>
          </a:xfrm>
        </p:spPr>
        <p:txBody>
          <a:bodyPr/>
          <a:lstStyle/>
          <a:p>
            <a:pPr lvl="0"/>
            <a:endParaRPr lang="en-US"/>
          </a:p>
        </p:txBody>
      </p:sp>
    </p:spTree>
    <p:extLst>
      <p:ext uri="{BB962C8B-B14F-4D97-AF65-F5344CB8AC3E}">
        <p14:creationId xmlns:p14="http://schemas.microsoft.com/office/powerpoint/2010/main" val="12412965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944E8A-1DD4-4FA8-8E6A-16EFEA31CFE2}"/>
              </a:ext>
            </a:extLst>
          </p:cNvPr>
          <p:cNvSpPr txBox="1">
            <a:spLocks/>
          </p:cNvSpPr>
          <p:nvPr userDrawn="1"/>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a:t>Click to edit Master title style</a:t>
            </a:r>
          </a:p>
        </p:txBody>
      </p:sp>
      <p:sp>
        <p:nvSpPr>
          <p:cNvPr id="4" name="Content Placeholder 3">
            <a:extLst>
              <a:ext uri="{FF2B5EF4-FFF2-40B4-BE49-F238E27FC236}">
                <a16:creationId xmlns:a16="http://schemas.microsoft.com/office/drawing/2014/main" id="{A7C61EF2-63A0-4086-8252-503E4FEB4400}"/>
              </a:ext>
            </a:extLst>
          </p:cNvPr>
          <p:cNvSpPr>
            <a:spLocks noGrp="1"/>
          </p:cNvSpPr>
          <p:nvPr>
            <p:ph sz="quarter" idx="10"/>
          </p:nvPr>
        </p:nvSpPr>
        <p:spPr>
          <a:xfrm>
            <a:off x="588963" y="1555750"/>
            <a:ext cx="3341687" cy="430887"/>
          </a:xfrm>
        </p:spPr>
        <p:txBody>
          <a:bodyPr/>
          <a:lstStyle/>
          <a:p>
            <a:pPr lvl="0"/>
            <a:endParaRPr lang="en-US"/>
          </a:p>
        </p:txBody>
      </p:sp>
      <p:sp>
        <p:nvSpPr>
          <p:cNvPr id="5" name="Content Placeholder 3">
            <a:extLst>
              <a:ext uri="{FF2B5EF4-FFF2-40B4-BE49-F238E27FC236}">
                <a16:creationId xmlns:a16="http://schemas.microsoft.com/office/drawing/2014/main" id="{A1207E30-B269-4B1C-A11D-4A4A12B4FB0C}"/>
              </a:ext>
            </a:extLst>
          </p:cNvPr>
          <p:cNvSpPr>
            <a:spLocks noGrp="1"/>
          </p:cNvSpPr>
          <p:nvPr>
            <p:ph sz="quarter" idx="11"/>
          </p:nvPr>
        </p:nvSpPr>
        <p:spPr>
          <a:xfrm>
            <a:off x="588963" y="2233184"/>
            <a:ext cx="3341687" cy="430887"/>
          </a:xfrm>
        </p:spPr>
        <p:txBody>
          <a:bodyPr/>
          <a:lstStyle/>
          <a:p>
            <a:pPr lvl="0"/>
            <a:endParaRPr lang="en-US"/>
          </a:p>
        </p:txBody>
      </p:sp>
      <p:sp>
        <p:nvSpPr>
          <p:cNvPr id="6" name="Content Placeholder 3">
            <a:extLst>
              <a:ext uri="{FF2B5EF4-FFF2-40B4-BE49-F238E27FC236}">
                <a16:creationId xmlns:a16="http://schemas.microsoft.com/office/drawing/2014/main" id="{F1C5723F-02F8-4E83-A8AD-2A7F4C0043F3}"/>
              </a:ext>
            </a:extLst>
          </p:cNvPr>
          <p:cNvSpPr>
            <a:spLocks noGrp="1"/>
          </p:cNvSpPr>
          <p:nvPr>
            <p:ph sz="quarter" idx="12"/>
          </p:nvPr>
        </p:nvSpPr>
        <p:spPr>
          <a:xfrm>
            <a:off x="588963" y="2910618"/>
            <a:ext cx="3341687" cy="430887"/>
          </a:xfrm>
        </p:spPr>
        <p:txBody>
          <a:bodyPr/>
          <a:lstStyle/>
          <a:p>
            <a:pPr lvl="0"/>
            <a:endParaRPr lang="en-US"/>
          </a:p>
        </p:txBody>
      </p:sp>
      <p:sp>
        <p:nvSpPr>
          <p:cNvPr id="7" name="Content Placeholder 3">
            <a:extLst>
              <a:ext uri="{FF2B5EF4-FFF2-40B4-BE49-F238E27FC236}">
                <a16:creationId xmlns:a16="http://schemas.microsoft.com/office/drawing/2014/main" id="{D243785C-174D-4B9A-8972-2BF306BE4B26}"/>
              </a:ext>
            </a:extLst>
          </p:cNvPr>
          <p:cNvSpPr>
            <a:spLocks noGrp="1"/>
          </p:cNvSpPr>
          <p:nvPr>
            <p:ph sz="quarter" idx="13"/>
          </p:nvPr>
        </p:nvSpPr>
        <p:spPr>
          <a:xfrm>
            <a:off x="588963" y="3588052"/>
            <a:ext cx="3341687" cy="430887"/>
          </a:xfrm>
        </p:spPr>
        <p:txBody>
          <a:bodyPr/>
          <a:lstStyle/>
          <a:p>
            <a:pPr lvl="0"/>
            <a:endParaRPr lang="en-US"/>
          </a:p>
        </p:txBody>
      </p:sp>
      <p:sp>
        <p:nvSpPr>
          <p:cNvPr id="8" name="Content Placeholder 3">
            <a:extLst>
              <a:ext uri="{FF2B5EF4-FFF2-40B4-BE49-F238E27FC236}">
                <a16:creationId xmlns:a16="http://schemas.microsoft.com/office/drawing/2014/main" id="{128577B9-F0AE-44F6-885A-C79C6D5C74BE}"/>
              </a:ext>
            </a:extLst>
          </p:cNvPr>
          <p:cNvSpPr>
            <a:spLocks noGrp="1"/>
          </p:cNvSpPr>
          <p:nvPr>
            <p:ph sz="quarter" idx="14"/>
          </p:nvPr>
        </p:nvSpPr>
        <p:spPr>
          <a:xfrm>
            <a:off x="588963" y="4279461"/>
            <a:ext cx="3341687" cy="430887"/>
          </a:xfrm>
        </p:spPr>
        <p:txBody>
          <a:bodyPr/>
          <a:lstStyle/>
          <a:p>
            <a:pPr lvl="0"/>
            <a:endParaRPr lang="en-US"/>
          </a:p>
        </p:txBody>
      </p:sp>
      <p:sp>
        <p:nvSpPr>
          <p:cNvPr id="9" name="Content Placeholder 3">
            <a:extLst>
              <a:ext uri="{FF2B5EF4-FFF2-40B4-BE49-F238E27FC236}">
                <a16:creationId xmlns:a16="http://schemas.microsoft.com/office/drawing/2014/main" id="{B3252A7D-1C1A-46C8-A4BE-13D15E7C1FC2}"/>
              </a:ext>
            </a:extLst>
          </p:cNvPr>
          <p:cNvSpPr>
            <a:spLocks noGrp="1"/>
          </p:cNvSpPr>
          <p:nvPr>
            <p:ph sz="quarter" idx="15"/>
          </p:nvPr>
        </p:nvSpPr>
        <p:spPr>
          <a:xfrm>
            <a:off x="588963" y="4956895"/>
            <a:ext cx="3341687" cy="430887"/>
          </a:xfrm>
        </p:spPr>
        <p:txBody>
          <a:bodyPr/>
          <a:lstStyle/>
          <a:p>
            <a:pPr lvl="0"/>
            <a:endParaRPr lang="en-US"/>
          </a:p>
        </p:txBody>
      </p:sp>
      <p:sp>
        <p:nvSpPr>
          <p:cNvPr id="10" name="Content Placeholder 3">
            <a:extLst>
              <a:ext uri="{FF2B5EF4-FFF2-40B4-BE49-F238E27FC236}">
                <a16:creationId xmlns:a16="http://schemas.microsoft.com/office/drawing/2014/main" id="{2C6C8675-2CD4-4047-A676-7793316FD302}"/>
              </a:ext>
            </a:extLst>
          </p:cNvPr>
          <p:cNvSpPr>
            <a:spLocks noGrp="1"/>
          </p:cNvSpPr>
          <p:nvPr>
            <p:ph sz="quarter" idx="16"/>
          </p:nvPr>
        </p:nvSpPr>
        <p:spPr>
          <a:xfrm>
            <a:off x="588963" y="5671930"/>
            <a:ext cx="3341687" cy="430887"/>
          </a:xfrm>
        </p:spPr>
        <p:txBody>
          <a:bodyPr/>
          <a:lstStyle/>
          <a:p>
            <a:pPr lvl="0"/>
            <a:endParaRPr lang="en-US"/>
          </a:p>
        </p:txBody>
      </p:sp>
      <p:sp>
        <p:nvSpPr>
          <p:cNvPr id="11" name="Content Placeholder 3">
            <a:extLst>
              <a:ext uri="{FF2B5EF4-FFF2-40B4-BE49-F238E27FC236}">
                <a16:creationId xmlns:a16="http://schemas.microsoft.com/office/drawing/2014/main" id="{DB18E828-82E5-495C-B986-9659E87F2094}"/>
              </a:ext>
            </a:extLst>
          </p:cNvPr>
          <p:cNvSpPr>
            <a:spLocks noGrp="1"/>
          </p:cNvSpPr>
          <p:nvPr>
            <p:ph sz="quarter" idx="17"/>
          </p:nvPr>
        </p:nvSpPr>
        <p:spPr>
          <a:xfrm>
            <a:off x="4425156" y="1555749"/>
            <a:ext cx="3341687" cy="430887"/>
          </a:xfrm>
        </p:spPr>
        <p:txBody>
          <a:bodyPr/>
          <a:lstStyle/>
          <a:p>
            <a:pPr lvl="0"/>
            <a:endParaRPr lang="en-US"/>
          </a:p>
        </p:txBody>
      </p:sp>
      <p:sp>
        <p:nvSpPr>
          <p:cNvPr id="12" name="Content Placeholder 3">
            <a:extLst>
              <a:ext uri="{FF2B5EF4-FFF2-40B4-BE49-F238E27FC236}">
                <a16:creationId xmlns:a16="http://schemas.microsoft.com/office/drawing/2014/main" id="{F14746E8-BD74-4179-B5D4-D428F8B98F12}"/>
              </a:ext>
            </a:extLst>
          </p:cNvPr>
          <p:cNvSpPr>
            <a:spLocks noGrp="1"/>
          </p:cNvSpPr>
          <p:nvPr>
            <p:ph sz="quarter" idx="18"/>
          </p:nvPr>
        </p:nvSpPr>
        <p:spPr>
          <a:xfrm>
            <a:off x="4425156" y="2233184"/>
            <a:ext cx="3341687" cy="430887"/>
          </a:xfrm>
        </p:spPr>
        <p:txBody>
          <a:bodyPr/>
          <a:lstStyle/>
          <a:p>
            <a:pPr lvl="0"/>
            <a:endParaRPr lang="en-US"/>
          </a:p>
        </p:txBody>
      </p:sp>
      <p:sp>
        <p:nvSpPr>
          <p:cNvPr id="13" name="Content Placeholder 3">
            <a:extLst>
              <a:ext uri="{FF2B5EF4-FFF2-40B4-BE49-F238E27FC236}">
                <a16:creationId xmlns:a16="http://schemas.microsoft.com/office/drawing/2014/main" id="{E7BC4B56-A727-4124-A446-4BF3649CAFD8}"/>
              </a:ext>
            </a:extLst>
          </p:cNvPr>
          <p:cNvSpPr>
            <a:spLocks noGrp="1"/>
          </p:cNvSpPr>
          <p:nvPr>
            <p:ph sz="quarter" idx="19"/>
          </p:nvPr>
        </p:nvSpPr>
        <p:spPr>
          <a:xfrm>
            <a:off x="4425156" y="2910618"/>
            <a:ext cx="3341687" cy="430887"/>
          </a:xfrm>
        </p:spPr>
        <p:txBody>
          <a:bodyPr/>
          <a:lstStyle/>
          <a:p>
            <a:pPr lvl="0"/>
            <a:endParaRPr lang="en-US"/>
          </a:p>
        </p:txBody>
      </p:sp>
      <p:sp>
        <p:nvSpPr>
          <p:cNvPr id="14" name="Content Placeholder 3">
            <a:extLst>
              <a:ext uri="{FF2B5EF4-FFF2-40B4-BE49-F238E27FC236}">
                <a16:creationId xmlns:a16="http://schemas.microsoft.com/office/drawing/2014/main" id="{98C274C2-9671-4F9E-8B5B-EE6CAA508D81}"/>
              </a:ext>
            </a:extLst>
          </p:cNvPr>
          <p:cNvSpPr>
            <a:spLocks noGrp="1"/>
          </p:cNvSpPr>
          <p:nvPr>
            <p:ph sz="quarter" idx="20"/>
          </p:nvPr>
        </p:nvSpPr>
        <p:spPr>
          <a:xfrm>
            <a:off x="4425156" y="3542342"/>
            <a:ext cx="3341687" cy="430887"/>
          </a:xfrm>
        </p:spPr>
        <p:txBody>
          <a:bodyPr/>
          <a:lstStyle/>
          <a:p>
            <a:pPr lvl="0"/>
            <a:endParaRPr lang="en-US"/>
          </a:p>
        </p:txBody>
      </p:sp>
      <p:sp>
        <p:nvSpPr>
          <p:cNvPr id="15" name="Content Placeholder 3">
            <a:extLst>
              <a:ext uri="{FF2B5EF4-FFF2-40B4-BE49-F238E27FC236}">
                <a16:creationId xmlns:a16="http://schemas.microsoft.com/office/drawing/2014/main" id="{71E124E0-46F5-4438-89BF-30B6E89E50FB}"/>
              </a:ext>
            </a:extLst>
          </p:cNvPr>
          <p:cNvSpPr>
            <a:spLocks noGrp="1"/>
          </p:cNvSpPr>
          <p:nvPr>
            <p:ph sz="quarter" idx="21"/>
          </p:nvPr>
        </p:nvSpPr>
        <p:spPr>
          <a:xfrm>
            <a:off x="4425156" y="4219776"/>
            <a:ext cx="3341687" cy="430887"/>
          </a:xfrm>
        </p:spPr>
        <p:txBody>
          <a:bodyPr/>
          <a:lstStyle/>
          <a:p>
            <a:pPr lvl="0"/>
            <a:endParaRPr lang="en-US"/>
          </a:p>
        </p:txBody>
      </p:sp>
      <p:sp>
        <p:nvSpPr>
          <p:cNvPr id="16" name="Content Placeholder 3">
            <a:extLst>
              <a:ext uri="{FF2B5EF4-FFF2-40B4-BE49-F238E27FC236}">
                <a16:creationId xmlns:a16="http://schemas.microsoft.com/office/drawing/2014/main" id="{C5F0FF18-FC9C-4626-8655-98C5ABDDFB6B}"/>
              </a:ext>
            </a:extLst>
          </p:cNvPr>
          <p:cNvSpPr>
            <a:spLocks noGrp="1"/>
          </p:cNvSpPr>
          <p:nvPr>
            <p:ph sz="quarter" idx="22"/>
          </p:nvPr>
        </p:nvSpPr>
        <p:spPr>
          <a:xfrm>
            <a:off x="4425156" y="4956895"/>
            <a:ext cx="3341687" cy="430887"/>
          </a:xfrm>
        </p:spPr>
        <p:txBody>
          <a:bodyPr/>
          <a:lstStyle/>
          <a:p>
            <a:pPr lvl="0"/>
            <a:endParaRPr lang="en-US"/>
          </a:p>
        </p:txBody>
      </p:sp>
      <p:sp>
        <p:nvSpPr>
          <p:cNvPr id="17" name="Content Placeholder 3">
            <a:extLst>
              <a:ext uri="{FF2B5EF4-FFF2-40B4-BE49-F238E27FC236}">
                <a16:creationId xmlns:a16="http://schemas.microsoft.com/office/drawing/2014/main" id="{CCC76B44-F102-4AB7-A418-8BA23D35B3FD}"/>
              </a:ext>
            </a:extLst>
          </p:cNvPr>
          <p:cNvSpPr>
            <a:spLocks noGrp="1"/>
          </p:cNvSpPr>
          <p:nvPr>
            <p:ph sz="quarter" idx="23"/>
          </p:nvPr>
        </p:nvSpPr>
        <p:spPr>
          <a:xfrm>
            <a:off x="4425156" y="5634329"/>
            <a:ext cx="3341687" cy="430887"/>
          </a:xfrm>
        </p:spPr>
        <p:txBody>
          <a:bodyPr/>
          <a:lstStyle/>
          <a:p>
            <a:pPr lvl="0"/>
            <a:endParaRPr lang="en-US"/>
          </a:p>
        </p:txBody>
      </p:sp>
    </p:spTree>
    <p:extLst>
      <p:ext uri="{BB962C8B-B14F-4D97-AF65-F5344CB8AC3E}">
        <p14:creationId xmlns:p14="http://schemas.microsoft.com/office/powerpoint/2010/main" val="30794921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DB36-FF92-4173-9097-36700B56A6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35941BC-C6BE-4844-AA23-EAEC7B7F1776}"/>
              </a:ext>
            </a:extLst>
          </p:cNvPr>
          <p:cNvSpPr>
            <a:spLocks noGrp="1"/>
          </p:cNvSpPr>
          <p:nvPr>
            <p:ph sz="quarter" idx="10"/>
          </p:nvPr>
        </p:nvSpPr>
        <p:spPr>
          <a:xfrm>
            <a:off x="588963" y="1555750"/>
            <a:ext cx="3341687" cy="430887"/>
          </a:xfrm>
        </p:spPr>
        <p:txBody>
          <a:bodyPr/>
          <a:lstStyle/>
          <a:p>
            <a:pPr lvl="0"/>
            <a:endParaRPr lang="en-US"/>
          </a:p>
        </p:txBody>
      </p:sp>
      <p:sp>
        <p:nvSpPr>
          <p:cNvPr id="5" name="Content Placeholder 3">
            <a:extLst>
              <a:ext uri="{FF2B5EF4-FFF2-40B4-BE49-F238E27FC236}">
                <a16:creationId xmlns:a16="http://schemas.microsoft.com/office/drawing/2014/main" id="{90E84EAD-BB81-4D68-9BE2-74B2ED7A1292}"/>
              </a:ext>
            </a:extLst>
          </p:cNvPr>
          <p:cNvSpPr>
            <a:spLocks noGrp="1"/>
          </p:cNvSpPr>
          <p:nvPr>
            <p:ph sz="quarter" idx="11"/>
          </p:nvPr>
        </p:nvSpPr>
        <p:spPr>
          <a:xfrm>
            <a:off x="588963" y="2233184"/>
            <a:ext cx="3341687" cy="430887"/>
          </a:xfrm>
        </p:spPr>
        <p:txBody>
          <a:bodyPr/>
          <a:lstStyle/>
          <a:p>
            <a:pPr lvl="0"/>
            <a:endParaRPr lang="en-US"/>
          </a:p>
        </p:txBody>
      </p:sp>
      <p:sp>
        <p:nvSpPr>
          <p:cNvPr id="6" name="Content Placeholder 3">
            <a:extLst>
              <a:ext uri="{FF2B5EF4-FFF2-40B4-BE49-F238E27FC236}">
                <a16:creationId xmlns:a16="http://schemas.microsoft.com/office/drawing/2014/main" id="{1B38772E-735D-4ED2-AAAE-0F075F8C97AB}"/>
              </a:ext>
            </a:extLst>
          </p:cNvPr>
          <p:cNvSpPr>
            <a:spLocks noGrp="1"/>
          </p:cNvSpPr>
          <p:nvPr>
            <p:ph sz="quarter" idx="12"/>
          </p:nvPr>
        </p:nvSpPr>
        <p:spPr>
          <a:xfrm>
            <a:off x="588963" y="2910618"/>
            <a:ext cx="3341687" cy="430887"/>
          </a:xfrm>
        </p:spPr>
        <p:txBody>
          <a:bodyPr/>
          <a:lstStyle/>
          <a:p>
            <a:pPr lvl="0"/>
            <a:endParaRPr lang="en-US"/>
          </a:p>
        </p:txBody>
      </p:sp>
      <p:sp>
        <p:nvSpPr>
          <p:cNvPr id="7" name="Content Placeholder 3">
            <a:extLst>
              <a:ext uri="{FF2B5EF4-FFF2-40B4-BE49-F238E27FC236}">
                <a16:creationId xmlns:a16="http://schemas.microsoft.com/office/drawing/2014/main" id="{F775CB26-155A-43CA-8E4B-D4B62F995A58}"/>
              </a:ext>
            </a:extLst>
          </p:cNvPr>
          <p:cNvSpPr>
            <a:spLocks noGrp="1"/>
          </p:cNvSpPr>
          <p:nvPr>
            <p:ph sz="quarter" idx="13"/>
          </p:nvPr>
        </p:nvSpPr>
        <p:spPr>
          <a:xfrm>
            <a:off x="588963" y="3588052"/>
            <a:ext cx="3341687" cy="430887"/>
          </a:xfrm>
        </p:spPr>
        <p:txBody>
          <a:bodyPr/>
          <a:lstStyle/>
          <a:p>
            <a:pPr lvl="0"/>
            <a:endParaRPr lang="en-US"/>
          </a:p>
        </p:txBody>
      </p:sp>
      <p:sp>
        <p:nvSpPr>
          <p:cNvPr id="8" name="Content Placeholder 3">
            <a:extLst>
              <a:ext uri="{FF2B5EF4-FFF2-40B4-BE49-F238E27FC236}">
                <a16:creationId xmlns:a16="http://schemas.microsoft.com/office/drawing/2014/main" id="{FE10046C-5EE7-4D70-B53B-71326308F9EC}"/>
              </a:ext>
            </a:extLst>
          </p:cNvPr>
          <p:cNvSpPr>
            <a:spLocks noGrp="1"/>
          </p:cNvSpPr>
          <p:nvPr>
            <p:ph sz="quarter" idx="14"/>
          </p:nvPr>
        </p:nvSpPr>
        <p:spPr>
          <a:xfrm>
            <a:off x="588963" y="4279461"/>
            <a:ext cx="3341687" cy="430887"/>
          </a:xfrm>
        </p:spPr>
        <p:txBody>
          <a:bodyPr/>
          <a:lstStyle/>
          <a:p>
            <a:pPr lvl="0"/>
            <a:endParaRPr lang="en-US"/>
          </a:p>
        </p:txBody>
      </p:sp>
      <p:sp>
        <p:nvSpPr>
          <p:cNvPr id="9" name="Content Placeholder 3">
            <a:extLst>
              <a:ext uri="{FF2B5EF4-FFF2-40B4-BE49-F238E27FC236}">
                <a16:creationId xmlns:a16="http://schemas.microsoft.com/office/drawing/2014/main" id="{D21142FE-0DA4-4741-8E4E-6EB8E21ECB32}"/>
              </a:ext>
            </a:extLst>
          </p:cNvPr>
          <p:cNvSpPr>
            <a:spLocks noGrp="1"/>
          </p:cNvSpPr>
          <p:nvPr>
            <p:ph sz="quarter" idx="15"/>
          </p:nvPr>
        </p:nvSpPr>
        <p:spPr>
          <a:xfrm>
            <a:off x="588963" y="4956895"/>
            <a:ext cx="3341687" cy="430887"/>
          </a:xfrm>
        </p:spPr>
        <p:txBody>
          <a:bodyPr/>
          <a:lstStyle/>
          <a:p>
            <a:pPr lvl="0"/>
            <a:endParaRPr lang="en-US"/>
          </a:p>
        </p:txBody>
      </p:sp>
      <p:sp>
        <p:nvSpPr>
          <p:cNvPr id="10" name="Content Placeholder 3">
            <a:extLst>
              <a:ext uri="{FF2B5EF4-FFF2-40B4-BE49-F238E27FC236}">
                <a16:creationId xmlns:a16="http://schemas.microsoft.com/office/drawing/2014/main" id="{B18B1F29-9662-4ECA-B296-31FB0DBB3B1D}"/>
              </a:ext>
            </a:extLst>
          </p:cNvPr>
          <p:cNvSpPr>
            <a:spLocks noGrp="1"/>
          </p:cNvSpPr>
          <p:nvPr>
            <p:ph sz="quarter" idx="16"/>
          </p:nvPr>
        </p:nvSpPr>
        <p:spPr>
          <a:xfrm>
            <a:off x="588963" y="5671930"/>
            <a:ext cx="3341687" cy="430887"/>
          </a:xfrm>
        </p:spPr>
        <p:txBody>
          <a:bodyPr/>
          <a:lstStyle/>
          <a:p>
            <a:pPr lvl="0"/>
            <a:endParaRPr lang="en-US"/>
          </a:p>
        </p:txBody>
      </p:sp>
      <p:sp>
        <p:nvSpPr>
          <p:cNvPr id="11" name="Content Placeholder 3">
            <a:extLst>
              <a:ext uri="{FF2B5EF4-FFF2-40B4-BE49-F238E27FC236}">
                <a16:creationId xmlns:a16="http://schemas.microsoft.com/office/drawing/2014/main" id="{2DF19DCE-3348-46FD-8903-E19B8E39E36F}"/>
              </a:ext>
            </a:extLst>
          </p:cNvPr>
          <p:cNvSpPr>
            <a:spLocks noGrp="1"/>
          </p:cNvSpPr>
          <p:nvPr>
            <p:ph sz="quarter" idx="17"/>
          </p:nvPr>
        </p:nvSpPr>
        <p:spPr>
          <a:xfrm>
            <a:off x="4425156" y="1555749"/>
            <a:ext cx="3341687" cy="430887"/>
          </a:xfrm>
        </p:spPr>
        <p:txBody>
          <a:bodyPr/>
          <a:lstStyle/>
          <a:p>
            <a:pPr lvl="0"/>
            <a:endParaRPr lang="en-US"/>
          </a:p>
        </p:txBody>
      </p:sp>
      <p:sp>
        <p:nvSpPr>
          <p:cNvPr id="12" name="Content Placeholder 3">
            <a:extLst>
              <a:ext uri="{FF2B5EF4-FFF2-40B4-BE49-F238E27FC236}">
                <a16:creationId xmlns:a16="http://schemas.microsoft.com/office/drawing/2014/main" id="{3270A0FB-C68F-462B-87E7-D97AE3ABFE0D}"/>
              </a:ext>
            </a:extLst>
          </p:cNvPr>
          <p:cNvSpPr>
            <a:spLocks noGrp="1"/>
          </p:cNvSpPr>
          <p:nvPr>
            <p:ph sz="quarter" idx="18"/>
          </p:nvPr>
        </p:nvSpPr>
        <p:spPr>
          <a:xfrm>
            <a:off x="4425156" y="2233184"/>
            <a:ext cx="3341687" cy="430887"/>
          </a:xfrm>
        </p:spPr>
        <p:txBody>
          <a:bodyPr/>
          <a:lstStyle/>
          <a:p>
            <a:pPr lvl="0"/>
            <a:endParaRPr lang="en-US"/>
          </a:p>
        </p:txBody>
      </p:sp>
      <p:sp>
        <p:nvSpPr>
          <p:cNvPr id="13" name="Content Placeholder 3">
            <a:extLst>
              <a:ext uri="{FF2B5EF4-FFF2-40B4-BE49-F238E27FC236}">
                <a16:creationId xmlns:a16="http://schemas.microsoft.com/office/drawing/2014/main" id="{79059734-C523-4C0D-AE4F-245A939971EC}"/>
              </a:ext>
            </a:extLst>
          </p:cNvPr>
          <p:cNvSpPr>
            <a:spLocks noGrp="1"/>
          </p:cNvSpPr>
          <p:nvPr>
            <p:ph sz="quarter" idx="19"/>
          </p:nvPr>
        </p:nvSpPr>
        <p:spPr>
          <a:xfrm>
            <a:off x="4425156" y="2910618"/>
            <a:ext cx="3341687" cy="430887"/>
          </a:xfrm>
        </p:spPr>
        <p:txBody>
          <a:bodyPr/>
          <a:lstStyle/>
          <a:p>
            <a:pPr lvl="0"/>
            <a:endParaRPr lang="en-US"/>
          </a:p>
        </p:txBody>
      </p:sp>
      <p:sp>
        <p:nvSpPr>
          <p:cNvPr id="14" name="Content Placeholder 3">
            <a:extLst>
              <a:ext uri="{FF2B5EF4-FFF2-40B4-BE49-F238E27FC236}">
                <a16:creationId xmlns:a16="http://schemas.microsoft.com/office/drawing/2014/main" id="{38B9D516-F539-4CA2-8105-C75087C699A8}"/>
              </a:ext>
            </a:extLst>
          </p:cNvPr>
          <p:cNvSpPr>
            <a:spLocks noGrp="1"/>
          </p:cNvSpPr>
          <p:nvPr>
            <p:ph sz="quarter" idx="20"/>
          </p:nvPr>
        </p:nvSpPr>
        <p:spPr>
          <a:xfrm>
            <a:off x="4425156" y="3542342"/>
            <a:ext cx="3341687" cy="430887"/>
          </a:xfrm>
        </p:spPr>
        <p:txBody>
          <a:bodyPr/>
          <a:lstStyle/>
          <a:p>
            <a:pPr lvl="0"/>
            <a:endParaRPr lang="en-US"/>
          </a:p>
        </p:txBody>
      </p:sp>
      <p:sp>
        <p:nvSpPr>
          <p:cNvPr id="15" name="Content Placeholder 3">
            <a:extLst>
              <a:ext uri="{FF2B5EF4-FFF2-40B4-BE49-F238E27FC236}">
                <a16:creationId xmlns:a16="http://schemas.microsoft.com/office/drawing/2014/main" id="{F66F87F1-D972-40F0-A8E3-5CF5E0838844}"/>
              </a:ext>
            </a:extLst>
          </p:cNvPr>
          <p:cNvSpPr>
            <a:spLocks noGrp="1"/>
          </p:cNvSpPr>
          <p:nvPr>
            <p:ph sz="quarter" idx="21"/>
          </p:nvPr>
        </p:nvSpPr>
        <p:spPr>
          <a:xfrm>
            <a:off x="4425156" y="4219776"/>
            <a:ext cx="3341687" cy="430887"/>
          </a:xfrm>
        </p:spPr>
        <p:txBody>
          <a:bodyPr/>
          <a:lstStyle/>
          <a:p>
            <a:pPr lvl="0"/>
            <a:endParaRPr lang="en-US"/>
          </a:p>
        </p:txBody>
      </p:sp>
      <p:sp>
        <p:nvSpPr>
          <p:cNvPr id="16" name="Content Placeholder 3">
            <a:extLst>
              <a:ext uri="{FF2B5EF4-FFF2-40B4-BE49-F238E27FC236}">
                <a16:creationId xmlns:a16="http://schemas.microsoft.com/office/drawing/2014/main" id="{719A1D05-1BE6-45FD-9841-073109C1FF68}"/>
              </a:ext>
            </a:extLst>
          </p:cNvPr>
          <p:cNvSpPr>
            <a:spLocks noGrp="1"/>
          </p:cNvSpPr>
          <p:nvPr>
            <p:ph sz="quarter" idx="22"/>
          </p:nvPr>
        </p:nvSpPr>
        <p:spPr>
          <a:xfrm>
            <a:off x="4425156" y="4956895"/>
            <a:ext cx="3341687" cy="430887"/>
          </a:xfrm>
        </p:spPr>
        <p:txBody>
          <a:bodyPr/>
          <a:lstStyle/>
          <a:p>
            <a:pPr lvl="0"/>
            <a:endParaRPr lang="en-US"/>
          </a:p>
        </p:txBody>
      </p:sp>
      <p:sp>
        <p:nvSpPr>
          <p:cNvPr id="17" name="Content Placeholder 3">
            <a:extLst>
              <a:ext uri="{FF2B5EF4-FFF2-40B4-BE49-F238E27FC236}">
                <a16:creationId xmlns:a16="http://schemas.microsoft.com/office/drawing/2014/main" id="{44E0E596-6B71-455B-B22A-988C781392C3}"/>
              </a:ext>
            </a:extLst>
          </p:cNvPr>
          <p:cNvSpPr>
            <a:spLocks noGrp="1"/>
          </p:cNvSpPr>
          <p:nvPr>
            <p:ph sz="quarter" idx="23"/>
          </p:nvPr>
        </p:nvSpPr>
        <p:spPr>
          <a:xfrm>
            <a:off x="4425156" y="5634329"/>
            <a:ext cx="3341687" cy="430887"/>
          </a:xfrm>
        </p:spPr>
        <p:txBody>
          <a:bodyPr/>
          <a:lstStyle/>
          <a:p>
            <a:pPr lvl="0"/>
            <a:endParaRPr lang="en-US"/>
          </a:p>
        </p:txBody>
      </p:sp>
      <p:sp>
        <p:nvSpPr>
          <p:cNvPr id="18" name="Text Placeholder 17">
            <a:extLst>
              <a:ext uri="{FF2B5EF4-FFF2-40B4-BE49-F238E27FC236}">
                <a16:creationId xmlns:a16="http://schemas.microsoft.com/office/drawing/2014/main" id="{69B9278D-211F-4384-9264-DB78A453974D}"/>
              </a:ext>
            </a:extLst>
          </p:cNvPr>
          <p:cNvSpPr>
            <a:spLocks noGrp="1"/>
          </p:cNvSpPr>
          <p:nvPr>
            <p:ph type="body" sz="quarter" idx="24"/>
          </p:nvPr>
        </p:nvSpPr>
        <p:spPr>
          <a:xfrm>
            <a:off x="8259763" y="1450975"/>
            <a:ext cx="3090862" cy="431800"/>
          </a:xfrm>
        </p:spPr>
        <p:txBody>
          <a:bodyPr/>
          <a:lstStyle/>
          <a:p>
            <a:pPr lvl="0"/>
            <a:endParaRPr lang="en-US"/>
          </a:p>
        </p:txBody>
      </p:sp>
      <p:sp>
        <p:nvSpPr>
          <p:cNvPr id="20" name="Text Placeholder 19">
            <a:extLst>
              <a:ext uri="{FF2B5EF4-FFF2-40B4-BE49-F238E27FC236}">
                <a16:creationId xmlns:a16="http://schemas.microsoft.com/office/drawing/2014/main" id="{A0848048-5AF2-41C8-9721-E60AAB68931C}"/>
              </a:ext>
            </a:extLst>
          </p:cNvPr>
          <p:cNvSpPr>
            <a:spLocks noGrp="1"/>
          </p:cNvSpPr>
          <p:nvPr>
            <p:ph type="body" sz="quarter" idx="25"/>
          </p:nvPr>
        </p:nvSpPr>
        <p:spPr>
          <a:xfrm>
            <a:off x="8259763" y="2233613"/>
            <a:ext cx="3090862" cy="430212"/>
          </a:xfrm>
        </p:spPr>
        <p:txBody>
          <a:bodyPr/>
          <a:lstStyle/>
          <a:p>
            <a:pPr lvl="0"/>
            <a:endParaRPr lang="en-US"/>
          </a:p>
        </p:txBody>
      </p:sp>
    </p:spTree>
    <p:extLst>
      <p:ext uri="{BB962C8B-B14F-4D97-AF65-F5344CB8AC3E}">
        <p14:creationId xmlns:p14="http://schemas.microsoft.com/office/powerpoint/2010/main" val="344056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15AFAD-2099-4EFC-AEA6-79F131F03B40}"/>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40258FE2-AC0B-4264-8232-2C39F257424E}"/>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3" name="Rectangle 2">
            <a:extLst>
              <a:ext uri="{FF2B5EF4-FFF2-40B4-BE49-F238E27FC236}">
                <a16:creationId xmlns:a16="http://schemas.microsoft.com/office/drawing/2014/main" id="{32DEA763-9F80-4D51-A0CD-B750533196F8}"/>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4" name="Rectangle 3">
            <a:extLst>
              <a:ext uri="{FF2B5EF4-FFF2-40B4-BE49-F238E27FC236}">
                <a16:creationId xmlns:a16="http://schemas.microsoft.com/office/drawing/2014/main" id="{72FC8670-4F32-4A11-9FE6-53D6A4241C42}"/>
              </a:ext>
              <a:ext uri="{C183D7F6-B498-43B3-948B-1728B52AA6E4}">
                <adec:decorative xmlns:adec="http://schemas.microsoft.com/office/drawing/2017/decorative" val="1"/>
              </a:ext>
            </a:extLst>
          </p:cNvPr>
          <p:cNvSpPr/>
          <p:nvPr userDrawn="1"/>
        </p:nvSpPr>
        <p:spPr bwMode="auto">
          <a:xfrm>
            <a:off x="5013334"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8</a:t>
            </a:r>
          </a:p>
        </p:txBody>
      </p:sp>
      <p:sp>
        <p:nvSpPr>
          <p:cNvPr id="5" name="Rectangle 4">
            <a:extLst>
              <a:ext uri="{FF2B5EF4-FFF2-40B4-BE49-F238E27FC236}">
                <a16:creationId xmlns:a16="http://schemas.microsoft.com/office/drawing/2014/main" id="{8EB425CE-16CB-46C4-B6D4-11A20FE4E228}"/>
              </a:ext>
              <a:ext uri="{C183D7F6-B498-43B3-948B-1728B52AA6E4}">
                <adec:decorative xmlns:adec="http://schemas.microsoft.com/office/drawing/2017/decorative" val="1"/>
              </a:ext>
            </a:extLst>
          </p:cNvPr>
          <p:cNvSpPr/>
          <p:nvPr userDrawn="1"/>
        </p:nvSpPr>
        <p:spPr bwMode="auto">
          <a:xfrm>
            <a:off x="7227902"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9</a:t>
            </a:r>
          </a:p>
        </p:txBody>
      </p:sp>
      <p:sp>
        <p:nvSpPr>
          <p:cNvPr id="8" name="Content Placeholder 7">
            <a:extLst>
              <a:ext uri="{FF2B5EF4-FFF2-40B4-BE49-F238E27FC236}">
                <a16:creationId xmlns:a16="http://schemas.microsoft.com/office/drawing/2014/main" id="{161779C4-FEA2-4A43-BFBF-44762171CA76}"/>
              </a:ext>
            </a:extLst>
          </p:cNvPr>
          <p:cNvSpPr>
            <a:spLocks noGrp="1"/>
          </p:cNvSpPr>
          <p:nvPr>
            <p:ph sz="quarter" idx="10"/>
          </p:nvPr>
        </p:nvSpPr>
        <p:spPr>
          <a:xfrm>
            <a:off x="751243" y="3999363"/>
            <a:ext cx="1787525" cy="430887"/>
          </a:xfrm>
        </p:spPr>
        <p:txBody>
          <a:bodyPr/>
          <a:lstStyle/>
          <a:p>
            <a:pPr lvl="0"/>
            <a:endParaRPr lang="en-US"/>
          </a:p>
        </p:txBody>
      </p:sp>
      <p:sp>
        <p:nvSpPr>
          <p:cNvPr id="9" name="Content Placeholder 7">
            <a:extLst>
              <a:ext uri="{FF2B5EF4-FFF2-40B4-BE49-F238E27FC236}">
                <a16:creationId xmlns:a16="http://schemas.microsoft.com/office/drawing/2014/main" id="{906ECA14-DA85-4341-A940-312D7E19D998}"/>
              </a:ext>
            </a:extLst>
          </p:cNvPr>
          <p:cNvSpPr>
            <a:spLocks noGrp="1"/>
          </p:cNvSpPr>
          <p:nvPr>
            <p:ph sz="quarter" idx="11"/>
          </p:nvPr>
        </p:nvSpPr>
        <p:spPr>
          <a:xfrm>
            <a:off x="751243" y="4593300"/>
            <a:ext cx="1787525" cy="430887"/>
          </a:xfrm>
        </p:spPr>
        <p:txBody>
          <a:bodyPr/>
          <a:lstStyle/>
          <a:p>
            <a:pPr lvl="0"/>
            <a:endParaRPr lang="en-US"/>
          </a:p>
        </p:txBody>
      </p:sp>
      <p:sp>
        <p:nvSpPr>
          <p:cNvPr id="12" name="Content Placeholder 7">
            <a:extLst>
              <a:ext uri="{FF2B5EF4-FFF2-40B4-BE49-F238E27FC236}">
                <a16:creationId xmlns:a16="http://schemas.microsoft.com/office/drawing/2014/main" id="{C4C9ACD3-1418-44CA-BC10-68338F4439F7}"/>
              </a:ext>
            </a:extLst>
          </p:cNvPr>
          <p:cNvSpPr>
            <a:spLocks noGrp="1"/>
          </p:cNvSpPr>
          <p:nvPr>
            <p:ph sz="quarter" idx="12"/>
          </p:nvPr>
        </p:nvSpPr>
        <p:spPr>
          <a:xfrm>
            <a:off x="2920639" y="3999363"/>
            <a:ext cx="1787525" cy="430887"/>
          </a:xfrm>
        </p:spPr>
        <p:txBody>
          <a:bodyPr/>
          <a:lstStyle/>
          <a:p>
            <a:pPr lvl="0"/>
            <a:endParaRPr lang="en-US"/>
          </a:p>
        </p:txBody>
      </p:sp>
      <p:sp>
        <p:nvSpPr>
          <p:cNvPr id="13" name="Content Placeholder 7">
            <a:extLst>
              <a:ext uri="{FF2B5EF4-FFF2-40B4-BE49-F238E27FC236}">
                <a16:creationId xmlns:a16="http://schemas.microsoft.com/office/drawing/2014/main" id="{C70EA954-BA62-4432-A21C-3E4F97A7384C}"/>
              </a:ext>
            </a:extLst>
          </p:cNvPr>
          <p:cNvSpPr>
            <a:spLocks noGrp="1"/>
          </p:cNvSpPr>
          <p:nvPr>
            <p:ph sz="quarter" idx="13"/>
          </p:nvPr>
        </p:nvSpPr>
        <p:spPr>
          <a:xfrm>
            <a:off x="2920639" y="4593300"/>
            <a:ext cx="1787525" cy="430887"/>
          </a:xfrm>
        </p:spPr>
        <p:txBody>
          <a:bodyPr/>
          <a:lstStyle/>
          <a:p>
            <a:pPr lvl="0"/>
            <a:endParaRPr lang="en-US"/>
          </a:p>
        </p:txBody>
      </p:sp>
      <p:sp>
        <p:nvSpPr>
          <p:cNvPr id="14" name="Content Placeholder 7">
            <a:extLst>
              <a:ext uri="{FF2B5EF4-FFF2-40B4-BE49-F238E27FC236}">
                <a16:creationId xmlns:a16="http://schemas.microsoft.com/office/drawing/2014/main" id="{80D5C372-D451-41F0-9D52-DBE07C886A19}"/>
              </a:ext>
            </a:extLst>
          </p:cNvPr>
          <p:cNvSpPr>
            <a:spLocks noGrp="1"/>
          </p:cNvSpPr>
          <p:nvPr>
            <p:ph sz="quarter" idx="14"/>
          </p:nvPr>
        </p:nvSpPr>
        <p:spPr>
          <a:xfrm>
            <a:off x="5202237" y="3999363"/>
            <a:ext cx="1787525" cy="430887"/>
          </a:xfrm>
        </p:spPr>
        <p:txBody>
          <a:bodyPr/>
          <a:lstStyle/>
          <a:p>
            <a:pPr lvl="0"/>
            <a:endParaRPr lang="en-US"/>
          </a:p>
        </p:txBody>
      </p:sp>
      <p:sp>
        <p:nvSpPr>
          <p:cNvPr id="15" name="Content Placeholder 7">
            <a:extLst>
              <a:ext uri="{FF2B5EF4-FFF2-40B4-BE49-F238E27FC236}">
                <a16:creationId xmlns:a16="http://schemas.microsoft.com/office/drawing/2014/main" id="{72A773AE-7924-45E6-84A4-577CC0D7A8F1}"/>
              </a:ext>
            </a:extLst>
          </p:cNvPr>
          <p:cNvSpPr>
            <a:spLocks noGrp="1"/>
          </p:cNvSpPr>
          <p:nvPr>
            <p:ph sz="quarter" idx="15"/>
          </p:nvPr>
        </p:nvSpPr>
        <p:spPr>
          <a:xfrm>
            <a:off x="5202237" y="4593300"/>
            <a:ext cx="1787525" cy="430887"/>
          </a:xfrm>
        </p:spPr>
        <p:txBody>
          <a:bodyPr/>
          <a:lstStyle/>
          <a:p>
            <a:pPr lvl="0"/>
            <a:endParaRPr lang="en-US"/>
          </a:p>
        </p:txBody>
      </p:sp>
      <p:sp>
        <p:nvSpPr>
          <p:cNvPr id="16" name="Content Placeholder 7">
            <a:extLst>
              <a:ext uri="{FF2B5EF4-FFF2-40B4-BE49-F238E27FC236}">
                <a16:creationId xmlns:a16="http://schemas.microsoft.com/office/drawing/2014/main" id="{225B9BDB-2FD8-4398-A8D7-08A92EC542B3}"/>
              </a:ext>
            </a:extLst>
          </p:cNvPr>
          <p:cNvSpPr>
            <a:spLocks noGrp="1"/>
          </p:cNvSpPr>
          <p:nvPr>
            <p:ph sz="quarter" idx="16"/>
          </p:nvPr>
        </p:nvSpPr>
        <p:spPr>
          <a:xfrm>
            <a:off x="7483836" y="3999363"/>
            <a:ext cx="1787525" cy="430887"/>
          </a:xfrm>
        </p:spPr>
        <p:txBody>
          <a:bodyPr/>
          <a:lstStyle/>
          <a:p>
            <a:pPr lvl="0"/>
            <a:endParaRPr lang="en-US"/>
          </a:p>
        </p:txBody>
      </p:sp>
      <p:sp>
        <p:nvSpPr>
          <p:cNvPr id="17" name="Content Placeholder 7">
            <a:extLst>
              <a:ext uri="{FF2B5EF4-FFF2-40B4-BE49-F238E27FC236}">
                <a16:creationId xmlns:a16="http://schemas.microsoft.com/office/drawing/2014/main" id="{D98B9CD7-24AF-40B4-BE3A-72D361CAA103}"/>
              </a:ext>
            </a:extLst>
          </p:cNvPr>
          <p:cNvSpPr>
            <a:spLocks noGrp="1"/>
          </p:cNvSpPr>
          <p:nvPr>
            <p:ph sz="quarter" idx="17"/>
          </p:nvPr>
        </p:nvSpPr>
        <p:spPr>
          <a:xfrm>
            <a:off x="7483836" y="4593300"/>
            <a:ext cx="1787525" cy="430887"/>
          </a:xfrm>
        </p:spPr>
        <p:txBody>
          <a:bodyPr/>
          <a:lstStyle/>
          <a:p>
            <a:pPr lvl="0"/>
            <a:endParaRPr lang="en-US"/>
          </a:p>
        </p:txBody>
      </p:sp>
    </p:spTree>
    <p:extLst>
      <p:ext uri="{BB962C8B-B14F-4D97-AF65-F5344CB8AC3E}">
        <p14:creationId xmlns:p14="http://schemas.microsoft.com/office/powerpoint/2010/main" val="37426140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74E4-A61F-423C-86EE-88A42F3C998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013CE90-A850-4A2F-B6B5-BC6BED6CF02C}"/>
              </a:ext>
            </a:extLst>
          </p:cNvPr>
          <p:cNvSpPr>
            <a:spLocks noGrp="1"/>
          </p:cNvSpPr>
          <p:nvPr>
            <p:ph sz="quarter" idx="10"/>
          </p:nvPr>
        </p:nvSpPr>
        <p:spPr>
          <a:xfrm>
            <a:off x="966788" y="1660525"/>
            <a:ext cx="3898900" cy="430887"/>
          </a:xfrm>
        </p:spPr>
        <p:txBody>
          <a:bodyPr/>
          <a:lstStyle/>
          <a:p>
            <a:pPr lvl="0"/>
            <a:endParaRPr lang="en-US"/>
          </a:p>
        </p:txBody>
      </p:sp>
      <p:sp>
        <p:nvSpPr>
          <p:cNvPr id="5" name="Content Placeholder 3">
            <a:extLst>
              <a:ext uri="{FF2B5EF4-FFF2-40B4-BE49-F238E27FC236}">
                <a16:creationId xmlns:a16="http://schemas.microsoft.com/office/drawing/2014/main" id="{EABDAA28-5507-4E46-9F18-22ABE63FF2D8}"/>
              </a:ext>
            </a:extLst>
          </p:cNvPr>
          <p:cNvSpPr>
            <a:spLocks noGrp="1"/>
          </p:cNvSpPr>
          <p:nvPr>
            <p:ph sz="quarter" idx="11"/>
          </p:nvPr>
        </p:nvSpPr>
        <p:spPr>
          <a:xfrm>
            <a:off x="966788" y="2369790"/>
            <a:ext cx="3898900" cy="430887"/>
          </a:xfrm>
        </p:spPr>
        <p:txBody>
          <a:bodyPr/>
          <a:lstStyle/>
          <a:p>
            <a:pPr lvl="0"/>
            <a:endParaRPr lang="en-US"/>
          </a:p>
        </p:txBody>
      </p:sp>
      <p:sp>
        <p:nvSpPr>
          <p:cNvPr id="6" name="Content Placeholder 3">
            <a:extLst>
              <a:ext uri="{FF2B5EF4-FFF2-40B4-BE49-F238E27FC236}">
                <a16:creationId xmlns:a16="http://schemas.microsoft.com/office/drawing/2014/main" id="{17AE597A-358E-42D7-883D-F667BD17B619}"/>
              </a:ext>
            </a:extLst>
          </p:cNvPr>
          <p:cNvSpPr>
            <a:spLocks noGrp="1"/>
          </p:cNvSpPr>
          <p:nvPr>
            <p:ph sz="quarter" idx="12"/>
          </p:nvPr>
        </p:nvSpPr>
        <p:spPr>
          <a:xfrm>
            <a:off x="966788" y="3079055"/>
            <a:ext cx="3898900" cy="430887"/>
          </a:xfrm>
        </p:spPr>
        <p:txBody>
          <a:bodyPr/>
          <a:lstStyle/>
          <a:p>
            <a:pPr lvl="0"/>
            <a:endParaRPr lang="en-US"/>
          </a:p>
        </p:txBody>
      </p:sp>
      <p:sp>
        <p:nvSpPr>
          <p:cNvPr id="7" name="Content Placeholder 3">
            <a:extLst>
              <a:ext uri="{FF2B5EF4-FFF2-40B4-BE49-F238E27FC236}">
                <a16:creationId xmlns:a16="http://schemas.microsoft.com/office/drawing/2014/main" id="{C650F226-ADF4-49DB-81A6-C42003E5A4A5}"/>
              </a:ext>
            </a:extLst>
          </p:cNvPr>
          <p:cNvSpPr>
            <a:spLocks noGrp="1"/>
          </p:cNvSpPr>
          <p:nvPr>
            <p:ph sz="quarter" idx="13"/>
          </p:nvPr>
        </p:nvSpPr>
        <p:spPr>
          <a:xfrm>
            <a:off x="966788" y="3788320"/>
            <a:ext cx="3898900" cy="430887"/>
          </a:xfrm>
        </p:spPr>
        <p:txBody>
          <a:bodyPr/>
          <a:lstStyle/>
          <a:p>
            <a:pPr lvl="0"/>
            <a:endParaRPr lang="en-US"/>
          </a:p>
        </p:txBody>
      </p:sp>
      <p:sp>
        <p:nvSpPr>
          <p:cNvPr id="8" name="Content Placeholder 3">
            <a:extLst>
              <a:ext uri="{FF2B5EF4-FFF2-40B4-BE49-F238E27FC236}">
                <a16:creationId xmlns:a16="http://schemas.microsoft.com/office/drawing/2014/main" id="{A3E3649B-4DCA-46BA-8B27-00045D65BC80}"/>
              </a:ext>
            </a:extLst>
          </p:cNvPr>
          <p:cNvSpPr>
            <a:spLocks noGrp="1"/>
          </p:cNvSpPr>
          <p:nvPr>
            <p:ph sz="quarter" idx="14"/>
          </p:nvPr>
        </p:nvSpPr>
        <p:spPr>
          <a:xfrm>
            <a:off x="966788" y="4408980"/>
            <a:ext cx="3898900" cy="430887"/>
          </a:xfrm>
        </p:spPr>
        <p:txBody>
          <a:bodyPr/>
          <a:lstStyle/>
          <a:p>
            <a:pPr lvl="0"/>
            <a:endParaRPr lang="en-US"/>
          </a:p>
        </p:txBody>
      </p:sp>
      <p:sp>
        <p:nvSpPr>
          <p:cNvPr id="9" name="Content Placeholder 3">
            <a:extLst>
              <a:ext uri="{FF2B5EF4-FFF2-40B4-BE49-F238E27FC236}">
                <a16:creationId xmlns:a16="http://schemas.microsoft.com/office/drawing/2014/main" id="{8796D6E5-EA55-4F84-81E0-4C8E8E828C61}"/>
              </a:ext>
            </a:extLst>
          </p:cNvPr>
          <p:cNvSpPr>
            <a:spLocks noGrp="1"/>
          </p:cNvSpPr>
          <p:nvPr>
            <p:ph sz="quarter" idx="15"/>
          </p:nvPr>
        </p:nvSpPr>
        <p:spPr>
          <a:xfrm>
            <a:off x="966788" y="5118245"/>
            <a:ext cx="3898900" cy="430887"/>
          </a:xfrm>
        </p:spPr>
        <p:txBody>
          <a:bodyPr/>
          <a:lstStyle/>
          <a:p>
            <a:pPr lvl="0"/>
            <a:endParaRPr lang="en-US"/>
          </a:p>
        </p:txBody>
      </p:sp>
      <p:sp>
        <p:nvSpPr>
          <p:cNvPr id="10" name="Content Placeholder 3">
            <a:extLst>
              <a:ext uri="{FF2B5EF4-FFF2-40B4-BE49-F238E27FC236}">
                <a16:creationId xmlns:a16="http://schemas.microsoft.com/office/drawing/2014/main" id="{1DCBEC3C-1D68-4CBA-B2F6-B9369B4CB426}"/>
              </a:ext>
            </a:extLst>
          </p:cNvPr>
          <p:cNvSpPr>
            <a:spLocks noGrp="1"/>
          </p:cNvSpPr>
          <p:nvPr>
            <p:ph sz="quarter" idx="16"/>
          </p:nvPr>
        </p:nvSpPr>
        <p:spPr>
          <a:xfrm>
            <a:off x="5302305" y="1709126"/>
            <a:ext cx="3898900" cy="430887"/>
          </a:xfrm>
        </p:spPr>
        <p:txBody>
          <a:bodyPr/>
          <a:lstStyle/>
          <a:p>
            <a:pPr lvl="0"/>
            <a:endParaRPr lang="en-US"/>
          </a:p>
        </p:txBody>
      </p:sp>
      <p:sp>
        <p:nvSpPr>
          <p:cNvPr id="11" name="Content Placeholder 3">
            <a:extLst>
              <a:ext uri="{FF2B5EF4-FFF2-40B4-BE49-F238E27FC236}">
                <a16:creationId xmlns:a16="http://schemas.microsoft.com/office/drawing/2014/main" id="{C1E53B1D-DEFD-4215-A39D-0BA9441F6770}"/>
              </a:ext>
            </a:extLst>
          </p:cNvPr>
          <p:cNvSpPr>
            <a:spLocks noGrp="1"/>
          </p:cNvSpPr>
          <p:nvPr>
            <p:ph sz="quarter" idx="17"/>
          </p:nvPr>
        </p:nvSpPr>
        <p:spPr>
          <a:xfrm>
            <a:off x="5302305" y="2418391"/>
            <a:ext cx="3898900" cy="430887"/>
          </a:xfrm>
        </p:spPr>
        <p:txBody>
          <a:bodyPr/>
          <a:lstStyle/>
          <a:p>
            <a:pPr lvl="0"/>
            <a:endParaRPr lang="en-US"/>
          </a:p>
        </p:txBody>
      </p:sp>
    </p:spTree>
    <p:extLst>
      <p:ext uri="{BB962C8B-B14F-4D97-AF65-F5344CB8AC3E}">
        <p14:creationId xmlns:p14="http://schemas.microsoft.com/office/powerpoint/2010/main" val="39110866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E787-3653-4F32-BE30-B33F07540FEC}"/>
              </a:ext>
            </a:extLst>
          </p:cNvPr>
          <p:cNvSpPr>
            <a:spLocks noGrp="1"/>
          </p:cNvSpPr>
          <p:nvPr>
            <p:ph type="title"/>
          </p:nvPr>
        </p:nvSpPr>
        <p:spPr/>
        <p:txBody>
          <a:bodyPr/>
          <a:lstStyle/>
          <a:p>
            <a:r>
              <a:rPr lang="en-US"/>
              <a:t>Click to edit Master title style</a:t>
            </a:r>
          </a:p>
        </p:txBody>
      </p:sp>
      <p:sp>
        <p:nvSpPr>
          <p:cNvPr id="10" name="Rectangle 9">
            <a:extLst>
              <a:ext uri="{FF2B5EF4-FFF2-40B4-BE49-F238E27FC236}">
                <a16:creationId xmlns:a16="http://schemas.microsoft.com/office/drawing/2014/main" id="{C6B7596B-AE17-4690-9265-2E112F15C554}"/>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11" name="Rectangle 10">
            <a:extLst>
              <a:ext uri="{FF2B5EF4-FFF2-40B4-BE49-F238E27FC236}">
                <a16:creationId xmlns:a16="http://schemas.microsoft.com/office/drawing/2014/main" id="{0E5A5FCD-B1D9-4A0A-B592-0EA2501D96E5}"/>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12" name="Rectangle 11">
            <a:extLst>
              <a:ext uri="{FF2B5EF4-FFF2-40B4-BE49-F238E27FC236}">
                <a16:creationId xmlns:a16="http://schemas.microsoft.com/office/drawing/2014/main" id="{6D9C8F5B-0402-410D-B1AB-2FF944732563}"/>
              </a:ext>
              <a:ext uri="{C183D7F6-B498-43B3-948B-1728B52AA6E4}">
                <adec:decorative xmlns:adec="http://schemas.microsoft.com/office/drawing/2017/decorative" val="1"/>
              </a:ext>
            </a:extLst>
          </p:cNvPr>
          <p:cNvSpPr/>
          <p:nvPr userDrawn="1"/>
        </p:nvSpPr>
        <p:spPr bwMode="auto">
          <a:xfrm>
            <a:off x="5013334"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8</a:t>
            </a:r>
          </a:p>
        </p:txBody>
      </p:sp>
      <p:sp>
        <p:nvSpPr>
          <p:cNvPr id="4" name="Content Placeholder 3">
            <a:extLst>
              <a:ext uri="{FF2B5EF4-FFF2-40B4-BE49-F238E27FC236}">
                <a16:creationId xmlns:a16="http://schemas.microsoft.com/office/drawing/2014/main" id="{B77403BD-CF28-489C-8254-A1249B6DEAA2}"/>
              </a:ext>
            </a:extLst>
          </p:cNvPr>
          <p:cNvSpPr>
            <a:spLocks noGrp="1"/>
          </p:cNvSpPr>
          <p:nvPr>
            <p:ph sz="quarter" idx="10"/>
          </p:nvPr>
        </p:nvSpPr>
        <p:spPr>
          <a:xfrm>
            <a:off x="858839" y="3200400"/>
            <a:ext cx="2840326" cy="553998"/>
          </a:xfrm>
        </p:spPr>
        <p:txBody>
          <a:bodyPr/>
          <a:lstStyle/>
          <a:p>
            <a:pPr lvl="0"/>
            <a:endParaRPr lang="en-US"/>
          </a:p>
        </p:txBody>
      </p:sp>
      <p:sp>
        <p:nvSpPr>
          <p:cNvPr id="5" name="Content Placeholder 3">
            <a:extLst>
              <a:ext uri="{FF2B5EF4-FFF2-40B4-BE49-F238E27FC236}">
                <a16:creationId xmlns:a16="http://schemas.microsoft.com/office/drawing/2014/main" id="{AE6E16F4-8865-4885-8F0C-4C5826A8AC42}"/>
              </a:ext>
            </a:extLst>
          </p:cNvPr>
          <p:cNvSpPr>
            <a:spLocks noGrp="1"/>
          </p:cNvSpPr>
          <p:nvPr>
            <p:ph sz="quarter" idx="11"/>
          </p:nvPr>
        </p:nvSpPr>
        <p:spPr>
          <a:xfrm>
            <a:off x="858839" y="4031672"/>
            <a:ext cx="2840326" cy="553998"/>
          </a:xfrm>
        </p:spPr>
        <p:txBody>
          <a:bodyPr/>
          <a:lstStyle/>
          <a:p>
            <a:pPr lvl="0"/>
            <a:endParaRPr lang="en-US"/>
          </a:p>
        </p:txBody>
      </p:sp>
      <p:sp>
        <p:nvSpPr>
          <p:cNvPr id="6" name="Content Placeholder 3">
            <a:extLst>
              <a:ext uri="{FF2B5EF4-FFF2-40B4-BE49-F238E27FC236}">
                <a16:creationId xmlns:a16="http://schemas.microsoft.com/office/drawing/2014/main" id="{3232EBFE-B56A-4F65-A398-DA40046AE42B}"/>
              </a:ext>
            </a:extLst>
          </p:cNvPr>
          <p:cNvSpPr>
            <a:spLocks noGrp="1"/>
          </p:cNvSpPr>
          <p:nvPr>
            <p:ph sz="quarter" idx="12"/>
          </p:nvPr>
        </p:nvSpPr>
        <p:spPr>
          <a:xfrm>
            <a:off x="3928611" y="3200400"/>
            <a:ext cx="2840326" cy="553998"/>
          </a:xfrm>
        </p:spPr>
        <p:txBody>
          <a:bodyPr/>
          <a:lstStyle/>
          <a:p>
            <a:pPr lvl="0"/>
            <a:endParaRPr lang="en-US"/>
          </a:p>
        </p:txBody>
      </p:sp>
      <p:sp>
        <p:nvSpPr>
          <p:cNvPr id="7" name="Content Placeholder 3">
            <a:extLst>
              <a:ext uri="{FF2B5EF4-FFF2-40B4-BE49-F238E27FC236}">
                <a16:creationId xmlns:a16="http://schemas.microsoft.com/office/drawing/2014/main" id="{FDD605AD-6324-4827-B44C-8955464F9463}"/>
              </a:ext>
            </a:extLst>
          </p:cNvPr>
          <p:cNvSpPr>
            <a:spLocks noGrp="1"/>
          </p:cNvSpPr>
          <p:nvPr>
            <p:ph sz="quarter" idx="13"/>
          </p:nvPr>
        </p:nvSpPr>
        <p:spPr>
          <a:xfrm>
            <a:off x="3928611" y="4031672"/>
            <a:ext cx="2840326" cy="553998"/>
          </a:xfrm>
        </p:spPr>
        <p:txBody>
          <a:bodyPr/>
          <a:lstStyle/>
          <a:p>
            <a:pPr lvl="0"/>
            <a:endParaRPr lang="en-US"/>
          </a:p>
        </p:txBody>
      </p:sp>
      <p:sp>
        <p:nvSpPr>
          <p:cNvPr id="8" name="Content Placeholder 3">
            <a:extLst>
              <a:ext uri="{FF2B5EF4-FFF2-40B4-BE49-F238E27FC236}">
                <a16:creationId xmlns:a16="http://schemas.microsoft.com/office/drawing/2014/main" id="{7EF63744-032F-4D5E-A092-7D4DCDCE693A}"/>
              </a:ext>
            </a:extLst>
          </p:cNvPr>
          <p:cNvSpPr>
            <a:spLocks noGrp="1"/>
          </p:cNvSpPr>
          <p:nvPr>
            <p:ph sz="quarter" idx="14"/>
          </p:nvPr>
        </p:nvSpPr>
        <p:spPr>
          <a:xfrm>
            <a:off x="7208839" y="3152001"/>
            <a:ext cx="2840326" cy="553998"/>
          </a:xfrm>
        </p:spPr>
        <p:txBody>
          <a:bodyPr/>
          <a:lstStyle/>
          <a:p>
            <a:pPr lvl="0"/>
            <a:endParaRPr lang="en-US"/>
          </a:p>
        </p:txBody>
      </p:sp>
      <p:sp>
        <p:nvSpPr>
          <p:cNvPr id="9" name="Content Placeholder 3">
            <a:extLst>
              <a:ext uri="{FF2B5EF4-FFF2-40B4-BE49-F238E27FC236}">
                <a16:creationId xmlns:a16="http://schemas.microsoft.com/office/drawing/2014/main" id="{C94F8BBF-AF64-4A32-BA2D-7BC1C7B11616}"/>
              </a:ext>
            </a:extLst>
          </p:cNvPr>
          <p:cNvSpPr>
            <a:spLocks noGrp="1"/>
          </p:cNvSpPr>
          <p:nvPr>
            <p:ph sz="quarter" idx="15"/>
          </p:nvPr>
        </p:nvSpPr>
        <p:spPr>
          <a:xfrm>
            <a:off x="7208839" y="3983273"/>
            <a:ext cx="2840326" cy="553998"/>
          </a:xfrm>
        </p:spPr>
        <p:txBody>
          <a:bodyPr/>
          <a:lstStyle/>
          <a:p>
            <a:pPr lvl="0"/>
            <a:endParaRPr lang="en-US"/>
          </a:p>
        </p:txBody>
      </p:sp>
    </p:spTree>
    <p:extLst>
      <p:ext uri="{BB962C8B-B14F-4D97-AF65-F5344CB8AC3E}">
        <p14:creationId xmlns:p14="http://schemas.microsoft.com/office/powerpoint/2010/main" val="16160481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717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D32D-F26C-4551-AAF0-A97C4EF7B27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32D32B8-5F9C-44D8-8F68-A2975F149094}"/>
              </a:ext>
            </a:extLst>
          </p:cNvPr>
          <p:cNvSpPr>
            <a:spLocks noGrp="1"/>
          </p:cNvSpPr>
          <p:nvPr>
            <p:ph sz="quarter" idx="10"/>
          </p:nvPr>
        </p:nvSpPr>
        <p:spPr>
          <a:xfrm>
            <a:off x="827088" y="2060575"/>
            <a:ext cx="3527425" cy="430887"/>
          </a:xfrm>
        </p:spPr>
        <p:txBody>
          <a:bodyPr/>
          <a:lstStyle/>
          <a:p>
            <a:pPr lvl="0"/>
            <a:endParaRPr lang="en-US"/>
          </a:p>
        </p:txBody>
      </p:sp>
      <p:sp>
        <p:nvSpPr>
          <p:cNvPr id="5" name="Content Placeholder 3">
            <a:extLst>
              <a:ext uri="{FF2B5EF4-FFF2-40B4-BE49-F238E27FC236}">
                <a16:creationId xmlns:a16="http://schemas.microsoft.com/office/drawing/2014/main" id="{5FEBA89A-0713-44ED-9534-2D9AE9888E67}"/>
              </a:ext>
            </a:extLst>
          </p:cNvPr>
          <p:cNvSpPr>
            <a:spLocks noGrp="1"/>
          </p:cNvSpPr>
          <p:nvPr>
            <p:ph sz="quarter" idx="11"/>
          </p:nvPr>
        </p:nvSpPr>
        <p:spPr>
          <a:xfrm>
            <a:off x="827087" y="2740467"/>
            <a:ext cx="3527425" cy="430887"/>
          </a:xfrm>
        </p:spPr>
        <p:txBody>
          <a:bodyPr/>
          <a:lstStyle/>
          <a:p>
            <a:pPr lvl="0"/>
            <a:endParaRPr lang="en-US"/>
          </a:p>
        </p:txBody>
      </p:sp>
      <p:sp>
        <p:nvSpPr>
          <p:cNvPr id="6" name="Content Placeholder 3">
            <a:extLst>
              <a:ext uri="{FF2B5EF4-FFF2-40B4-BE49-F238E27FC236}">
                <a16:creationId xmlns:a16="http://schemas.microsoft.com/office/drawing/2014/main" id="{55BB6CCC-00ED-4E28-8864-FF8566728E85}"/>
              </a:ext>
            </a:extLst>
          </p:cNvPr>
          <p:cNvSpPr>
            <a:spLocks noGrp="1"/>
          </p:cNvSpPr>
          <p:nvPr>
            <p:ph sz="quarter" idx="12"/>
          </p:nvPr>
        </p:nvSpPr>
        <p:spPr>
          <a:xfrm>
            <a:off x="827087" y="3498838"/>
            <a:ext cx="3527425" cy="430887"/>
          </a:xfrm>
        </p:spPr>
        <p:txBody>
          <a:bodyPr/>
          <a:lstStyle/>
          <a:p>
            <a:pPr lvl="0"/>
            <a:endParaRPr lang="en-US"/>
          </a:p>
        </p:txBody>
      </p:sp>
      <p:sp>
        <p:nvSpPr>
          <p:cNvPr id="7" name="Content Placeholder 3">
            <a:extLst>
              <a:ext uri="{FF2B5EF4-FFF2-40B4-BE49-F238E27FC236}">
                <a16:creationId xmlns:a16="http://schemas.microsoft.com/office/drawing/2014/main" id="{5101D602-E19A-4852-B198-78C243A04158}"/>
              </a:ext>
            </a:extLst>
          </p:cNvPr>
          <p:cNvSpPr>
            <a:spLocks noGrp="1"/>
          </p:cNvSpPr>
          <p:nvPr>
            <p:ph sz="quarter" idx="13"/>
          </p:nvPr>
        </p:nvSpPr>
        <p:spPr>
          <a:xfrm>
            <a:off x="827087" y="4257209"/>
            <a:ext cx="3527425" cy="430887"/>
          </a:xfrm>
        </p:spPr>
        <p:txBody>
          <a:bodyPr/>
          <a:lstStyle/>
          <a:p>
            <a:pPr lvl="0"/>
            <a:endParaRPr lang="en-US"/>
          </a:p>
        </p:txBody>
      </p:sp>
      <p:sp>
        <p:nvSpPr>
          <p:cNvPr id="8" name="Content Placeholder 3">
            <a:extLst>
              <a:ext uri="{FF2B5EF4-FFF2-40B4-BE49-F238E27FC236}">
                <a16:creationId xmlns:a16="http://schemas.microsoft.com/office/drawing/2014/main" id="{A9B611C6-D07E-4C93-ABAA-63461C1FD273}"/>
              </a:ext>
            </a:extLst>
          </p:cNvPr>
          <p:cNvSpPr>
            <a:spLocks noGrp="1"/>
          </p:cNvSpPr>
          <p:nvPr>
            <p:ph sz="quarter" idx="14"/>
          </p:nvPr>
        </p:nvSpPr>
        <p:spPr>
          <a:xfrm>
            <a:off x="827086" y="5015580"/>
            <a:ext cx="3527425" cy="430887"/>
          </a:xfrm>
        </p:spPr>
        <p:txBody>
          <a:bodyPr/>
          <a:lstStyle/>
          <a:p>
            <a:pPr lvl="0"/>
            <a:endParaRPr lang="en-US"/>
          </a:p>
        </p:txBody>
      </p:sp>
      <p:sp>
        <p:nvSpPr>
          <p:cNvPr id="9" name="Text Placeholder 8">
            <a:extLst>
              <a:ext uri="{FF2B5EF4-FFF2-40B4-BE49-F238E27FC236}">
                <a16:creationId xmlns:a16="http://schemas.microsoft.com/office/drawing/2014/main" id="{69210DCC-7A6B-4BC4-B0DC-DE1EA0B6C79A}"/>
              </a:ext>
            </a:extLst>
          </p:cNvPr>
          <p:cNvSpPr>
            <a:spLocks noGrp="1"/>
          </p:cNvSpPr>
          <p:nvPr>
            <p:ph type="body" sz="quarter" idx="15"/>
          </p:nvPr>
        </p:nvSpPr>
        <p:spPr>
          <a:xfrm>
            <a:off x="5414963" y="1960563"/>
            <a:ext cx="3632200" cy="430887"/>
          </a:xfrm>
        </p:spPr>
        <p:txBody>
          <a:bodyPr/>
          <a:lstStyle/>
          <a:p>
            <a:pPr lvl="0"/>
            <a:endParaRPr lang="en-US"/>
          </a:p>
        </p:txBody>
      </p:sp>
    </p:spTree>
    <p:extLst>
      <p:ext uri="{BB962C8B-B14F-4D97-AF65-F5344CB8AC3E}">
        <p14:creationId xmlns:p14="http://schemas.microsoft.com/office/powerpoint/2010/main" val="14809243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A226-761A-483C-B452-96779E0277D0}"/>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927D6312-CDD4-4523-9966-E58099158BF5}"/>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13" name="Rectangle 12">
            <a:extLst>
              <a:ext uri="{FF2B5EF4-FFF2-40B4-BE49-F238E27FC236}">
                <a16:creationId xmlns:a16="http://schemas.microsoft.com/office/drawing/2014/main" id="{77877841-3E51-422D-A9A4-41D2CAE1B67C}"/>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4" name="Content Placeholder 3">
            <a:extLst>
              <a:ext uri="{FF2B5EF4-FFF2-40B4-BE49-F238E27FC236}">
                <a16:creationId xmlns:a16="http://schemas.microsoft.com/office/drawing/2014/main" id="{1A40B927-3087-45EF-A0B3-FD6FD34E9ECD}"/>
              </a:ext>
            </a:extLst>
          </p:cNvPr>
          <p:cNvSpPr>
            <a:spLocks noGrp="1"/>
          </p:cNvSpPr>
          <p:nvPr>
            <p:ph sz="quarter" idx="10"/>
          </p:nvPr>
        </p:nvSpPr>
        <p:spPr>
          <a:xfrm>
            <a:off x="812800" y="2060575"/>
            <a:ext cx="4848225" cy="430887"/>
          </a:xfrm>
        </p:spPr>
        <p:txBody>
          <a:bodyPr/>
          <a:lstStyle/>
          <a:p>
            <a:pPr lvl="0"/>
            <a:endParaRPr lang="en-US"/>
          </a:p>
        </p:txBody>
      </p:sp>
      <p:sp>
        <p:nvSpPr>
          <p:cNvPr id="9" name="Content Placeholder 3">
            <a:extLst>
              <a:ext uri="{FF2B5EF4-FFF2-40B4-BE49-F238E27FC236}">
                <a16:creationId xmlns:a16="http://schemas.microsoft.com/office/drawing/2014/main" id="{1F778499-72DD-41BB-8663-495D08DC212D}"/>
              </a:ext>
            </a:extLst>
          </p:cNvPr>
          <p:cNvSpPr>
            <a:spLocks noGrp="1"/>
          </p:cNvSpPr>
          <p:nvPr>
            <p:ph sz="quarter" idx="11"/>
          </p:nvPr>
        </p:nvSpPr>
        <p:spPr>
          <a:xfrm>
            <a:off x="812799" y="2956832"/>
            <a:ext cx="4848225" cy="430887"/>
          </a:xfrm>
        </p:spPr>
        <p:txBody>
          <a:bodyPr/>
          <a:lstStyle/>
          <a:p>
            <a:pPr lvl="0"/>
            <a:endParaRPr lang="en-US"/>
          </a:p>
        </p:txBody>
      </p:sp>
      <p:sp>
        <p:nvSpPr>
          <p:cNvPr id="10" name="Content Placeholder 3">
            <a:extLst>
              <a:ext uri="{FF2B5EF4-FFF2-40B4-BE49-F238E27FC236}">
                <a16:creationId xmlns:a16="http://schemas.microsoft.com/office/drawing/2014/main" id="{20273601-2B1C-469A-A6A6-0DA3F3287CE2}"/>
              </a:ext>
            </a:extLst>
          </p:cNvPr>
          <p:cNvSpPr>
            <a:spLocks noGrp="1"/>
          </p:cNvSpPr>
          <p:nvPr>
            <p:ph sz="quarter" idx="12"/>
          </p:nvPr>
        </p:nvSpPr>
        <p:spPr>
          <a:xfrm>
            <a:off x="812799" y="3935652"/>
            <a:ext cx="4848225" cy="430887"/>
          </a:xfrm>
        </p:spPr>
        <p:txBody>
          <a:bodyPr/>
          <a:lstStyle/>
          <a:p>
            <a:pPr lvl="0"/>
            <a:endParaRPr lang="en-US"/>
          </a:p>
        </p:txBody>
      </p:sp>
      <p:sp>
        <p:nvSpPr>
          <p:cNvPr id="11" name="Content Placeholder 3">
            <a:extLst>
              <a:ext uri="{FF2B5EF4-FFF2-40B4-BE49-F238E27FC236}">
                <a16:creationId xmlns:a16="http://schemas.microsoft.com/office/drawing/2014/main" id="{D5712D3F-EBAD-4252-8935-23617EF7077B}"/>
              </a:ext>
            </a:extLst>
          </p:cNvPr>
          <p:cNvSpPr>
            <a:spLocks noGrp="1"/>
          </p:cNvSpPr>
          <p:nvPr>
            <p:ph sz="quarter" idx="13"/>
          </p:nvPr>
        </p:nvSpPr>
        <p:spPr>
          <a:xfrm>
            <a:off x="812799" y="4699028"/>
            <a:ext cx="4848225" cy="430887"/>
          </a:xfrm>
        </p:spPr>
        <p:txBody>
          <a:bodyPr/>
          <a:lstStyle/>
          <a:p>
            <a:pPr lvl="0"/>
            <a:endParaRPr lang="en-US"/>
          </a:p>
        </p:txBody>
      </p:sp>
    </p:spTree>
    <p:extLst>
      <p:ext uri="{BB962C8B-B14F-4D97-AF65-F5344CB8AC3E}">
        <p14:creationId xmlns:p14="http://schemas.microsoft.com/office/powerpoint/2010/main" val="928913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CCFF-B3EB-4A4A-883D-8E3111A189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0D38E83-C33A-4EDD-9C20-7FE28FD54BBE}"/>
              </a:ext>
            </a:extLst>
          </p:cNvPr>
          <p:cNvSpPr>
            <a:spLocks noGrp="1"/>
          </p:cNvSpPr>
          <p:nvPr>
            <p:ph sz="quarter" idx="10"/>
          </p:nvPr>
        </p:nvSpPr>
        <p:spPr>
          <a:xfrm>
            <a:off x="903288" y="1647825"/>
            <a:ext cx="3578401" cy="430887"/>
          </a:xfrm>
        </p:spPr>
        <p:txBody>
          <a:bodyPr/>
          <a:lstStyle/>
          <a:p>
            <a:pPr lvl="0"/>
            <a:endParaRPr lang="en-US"/>
          </a:p>
        </p:txBody>
      </p:sp>
      <p:sp>
        <p:nvSpPr>
          <p:cNvPr id="5" name="Content Placeholder 3">
            <a:extLst>
              <a:ext uri="{FF2B5EF4-FFF2-40B4-BE49-F238E27FC236}">
                <a16:creationId xmlns:a16="http://schemas.microsoft.com/office/drawing/2014/main" id="{238728C6-484C-4662-954B-387DBC4B1FD5}"/>
              </a:ext>
            </a:extLst>
          </p:cNvPr>
          <p:cNvSpPr>
            <a:spLocks noGrp="1"/>
          </p:cNvSpPr>
          <p:nvPr>
            <p:ph sz="quarter" idx="11"/>
          </p:nvPr>
        </p:nvSpPr>
        <p:spPr>
          <a:xfrm>
            <a:off x="903288" y="2398536"/>
            <a:ext cx="3578401" cy="430887"/>
          </a:xfrm>
        </p:spPr>
        <p:txBody>
          <a:bodyPr/>
          <a:lstStyle/>
          <a:p>
            <a:pPr lvl="0"/>
            <a:endParaRPr lang="en-US"/>
          </a:p>
        </p:txBody>
      </p:sp>
      <p:sp>
        <p:nvSpPr>
          <p:cNvPr id="6" name="Content Placeholder 3">
            <a:extLst>
              <a:ext uri="{FF2B5EF4-FFF2-40B4-BE49-F238E27FC236}">
                <a16:creationId xmlns:a16="http://schemas.microsoft.com/office/drawing/2014/main" id="{C90FCB15-6E23-42EB-B90B-1CBE73DF603F}"/>
              </a:ext>
            </a:extLst>
          </p:cNvPr>
          <p:cNvSpPr>
            <a:spLocks noGrp="1"/>
          </p:cNvSpPr>
          <p:nvPr>
            <p:ph sz="quarter" idx="12"/>
          </p:nvPr>
        </p:nvSpPr>
        <p:spPr>
          <a:xfrm>
            <a:off x="903287" y="3213556"/>
            <a:ext cx="3578401" cy="430887"/>
          </a:xfrm>
        </p:spPr>
        <p:txBody>
          <a:bodyPr/>
          <a:lstStyle/>
          <a:p>
            <a:pPr lvl="0"/>
            <a:endParaRPr lang="en-US"/>
          </a:p>
        </p:txBody>
      </p:sp>
      <p:sp>
        <p:nvSpPr>
          <p:cNvPr id="7" name="Content Placeholder 3">
            <a:extLst>
              <a:ext uri="{FF2B5EF4-FFF2-40B4-BE49-F238E27FC236}">
                <a16:creationId xmlns:a16="http://schemas.microsoft.com/office/drawing/2014/main" id="{7F5A1BCA-ADBF-46BB-957B-046064AA2571}"/>
              </a:ext>
            </a:extLst>
          </p:cNvPr>
          <p:cNvSpPr>
            <a:spLocks noGrp="1"/>
          </p:cNvSpPr>
          <p:nvPr>
            <p:ph sz="quarter" idx="13"/>
          </p:nvPr>
        </p:nvSpPr>
        <p:spPr>
          <a:xfrm>
            <a:off x="903286" y="3964267"/>
            <a:ext cx="3578401" cy="430887"/>
          </a:xfrm>
        </p:spPr>
        <p:txBody>
          <a:bodyPr/>
          <a:lstStyle/>
          <a:p>
            <a:pPr lvl="0"/>
            <a:endParaRPr lang="en-US"/>
          </a:p>
        </p:txBody>
      </p:sp>
      <p:sp>
        <p:nvSpPr>
          <p:cNvPr id="8" name="Content Placeholder 3">
            <a:extLst>
              <a:ext uri="{FF2B5EF4-FFF2-40B4-BE49-F238E27FC236}">
                <a16:creationId xmlns:a16="http://schemas.microsoft.com/office/drawing/2014/main" id="{2DE9B719-D688-4024-B743-73CD155D5EC2}"/>
              </a:ext>
            </a:extLst>
          </p:cNvPr>
          <p:cNvSpPr>
            <a:spLocks noGrp="1"/>
          </p:cNvSpPr>
          <p:nvPr>
            <p:ph sz="quarter" idx="14"/>
          </p:nvPr>
        </p:nvSpPr>
        <p:spPr>
          <a:xfrm>
            <a:off x="903285" y="4816337"/>
            <a:ext cx="3578401" cy="430887"/>
          </a:xfrm>
        </p:spPr>
        <p:txBody>
          <a:bodyPr/>
          <a:lstStyle/>
          <a:p>
            <a:pPr lvl="0"/>
            <a:endParaRPr lang="en-US"/>
          </a:p>
        </p:txBody>
      </p:sp>
    </p:spTree>
    <p:extLst>
      <p:ext uri="{BB962C8B-B14F-4D97-AF65-F5344CB8AC3E}">
        <p14:creationId xmlns:p14="http://schemas.microsoft.com/office/powerpoint/2010/main" val="15342113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F06C5-2306-4B03-BD80-2ED8F9D1F32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CC03C07-24BD-4DAC-B2A1-823FE9F7BDA0}"/>
              </a:ext>
            </a:extLst>
          </p:cNvPr>
          <p:cNvSpPr>
            <a:spLocks noGrp="1"/>
          </p:cNvSpPr>
          <p:nvPr>
            <p:ph sz="quarter" idx="10"/>
          </p:nvPr>
        </p:nvSpPr>
        <p:spPr>
          <a:xfrm>
            <a:off x="903288" y="2166938"/>
            <a:ext cx="3498850" cy="430887"/>
          </a:xfrm>
        </p:spPr>
        <p:txBody>
          <a:bodyPr/>
          <a:lstStyle/>
          <a:p>
            <a:pPr lvl="0"/>
            <a:endParaRPr lang="en-US"/>
          </a:p>
        </p:txBody>
      </p:sp>
      <p:sp>
        <p:nvSpPr>
          <p:cNvPr id="5" name="Content Placeholder 3">
            <a:extLst>
              <a:ext uri="{FF2B5EF4-FFF2-40B4-BE49-F238E27FC236}">
                <a16:creationId xmlns:a16="http://schemas.microsoft.com/office/drawing/2014/main" id="{D8B29776-081F-43C2-B0F4-180B72293024}"/>
              </a:ext>
            </a:extLst>
          </p:cNvPr>
          <p:cNvSpPr>
            <a:spLocks noGrp="1"/>
          </p:cNvSpPr>
          <p:nvPr>
            <p:ph sz="quarter" idx="11"/>
          </p:nvPr>
        </p:nvSpPr>
        <p:spPr>
          <a:xfrm>
            <a:off x="903288" y="2993849"/>
            <a:ext cx="3498850" cy="430887"/>
          </a:xfrm>
        </p:spPr>
        <p:txBody>
          <a:bodyPr/>
          <a:lstStyle/>
          <a:p>
            <a:pPr lvl="0"/>
            <a:endParaRPr lang="en-US"/>
          </a:p>
        </p:txBody>
      </p:sp>
    </p:spTree>
    <p:extLst>
      <p:ext uri="{BB962C8B-B14F-4D97-AF65-F5344CB8AC3E}">
        <p14:creationId xmlns:p14="http://schemas.microsoft.com/office/powerpoint/2010/main" val="29927858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BDE9F33C-AE71-4A8B-AF2C-61CAD16379DA}"/>
              </a:ext>
            </a:extLst>
          </p:cNvPr>
          <p:cNvSpPr>
            <a:spLocks noGrp="1"/>
          </p:cNvSpPr>
          <p:nvPr>
            <p:ph type="title"/>
          </p:nvPr>
        </p:nvSpPr>
        <p:spPr/>
        <p:txBody>
          <a:bodyPr/>
          <a:lstStyle/>
          <a:p>
            <a:r>
              <a:rPr lang="en-US"/>
              <a:t>Click to edit Master title style</a:t>
            </a:r>
          </a:p>
        </p:txBody>
      </p:sp>
      <p:sp>
        <p:nvSpPr>
          <p:cNvPr id="39" name="Content Placeholder 38">
            <a:extLst>
              <a:ext uri="{FF2B5EF4-FFF2-40B4-BE49-F238E27FC236}">
                <a16:creationId xmlns:a16="http://schemas.microsoft.com/office/drawing/2014/main" id="{1B5E7D4E-A1CD-4883-B8B9-8F778022B04D}"/>
              </a:ext>
            </a:extLst>
          </p:cNvPr>
          <p:cNvSpPr>
            <a:spLocks noGrp="1"/>
          </p:cNvSpPr>
          <p:nvPr>
            <p:ph sz="quarter" idx="10"/>
          </p:nvPr>
        </p:nvSpPr>
        <p:spPr>
          <a:xfrm>
            <a:off x="727076" y="1654175"/>
            <a:ext cx="2540286" cy="430887"/>
          </a:xfrm>
        </p:spPr>
        <p:txBody>
          <a:bodyPr/>
          <a:lstStyle>
            <a:lvl1pPr marL="0" indent="0">
              <a:buNone/>
              <a:defRPr/>
            </a:lvl1pPr>
          </a:lstStyle>
          <a:p>
            <a:pPr lvl="0"/>
            <a:endParaRPr lang="en-US"/>
          </a:p>
        </p:txBody>
      </p:sp>
      <p:sp>
        <p:nvSpPr>
          <p:cNvPr id="40" name="Content Placeholder 38">
            <a:extLst>
              <a:ext uri="{FF2B5EF4-FFF2-40B4-BE49-F238E27FC236}">
                <a16:creationId xmlns:a16="http://schemas.microsoft.com/office/drawing/2014/main" id="{F235CE99-F78D-47B5-AFAE-02C88B80E86E}"/>
              </a:ext>
            </a:extLst>
          </p:cNvPr>
          <p:cNvSpPr>
            <a:spLocks noGrp="1"/>
          </p:cNvSpPr>
          <p:nvPr>
            <p:ph sz="quarter" idx="11"/>
          </p:nvPr>
        </p:nvSpPr>
        <p:spPr>
          <a:xfrm>
            <a:off x="741733" y="2477885"/>
            <a:ext cx="2540286" cy="430887"/>
          </a:xfrm>
        </p:spPr>
        <p:txBody>
          <a:bodyPr/>
          <a:lstStyle>
            <a:lvl1pPr marL="0" indent="0">
              <a:buNone/>
              <a:defRPr/>
            </a:lvl1pPr>
          </a:lstStyle>
          <a:p>
            <a:pPr lvl="0"/>
            <a:endParaRPr lang="en-US"/>
          </a:p>
        </p:txBody>
      </p:sp>
      <p:sp>
        <p:nvSpPr>
          <p:cNvPr id="41" name="Content Placeholder 38">
            <a:extLst>
              <a:ext uri="{FF2B5EF4-FFF2-40B4-BE49-F238E27FC236}">
                <a16:creationId xmlns:a16="http://schemas.microsoft.com/office/drawing/2014/main" id="{1B24523B-40BC-40AC-A9D8-E542B36B7E33}"/>
              </a:ext>
            </a:extLst>
          </p:cNvPr>
          <p:cNvSpPr>
            <a:spLocks noGrp="1"/>
          </p:cNvSpPr>
          <p:nvPr>
            <p:ph sz="quarter" idx="12"/>
          </p:nvPr>
        </p:nvSpPr>
        <p:spPr>
          <a:xfrm>
            <a:off x="762651" y="3301595"/>
            <a:ext cx="2540286" cy="430887"/>
          </a:xfrm>
        </p:spPr>
        <p:txBody>
          <a:bodyPr/>
          <a:lstStyle>
            <a:lvl1pPr marL="0" indent="0">
              <a:buNone/>
              <a:defRPr/>
            </a:lvl1pPr>
          </a:lstStyle>
          <a:p>
            <a:pPr lvl="0"/>
            <a:endParaRPr lang="en-US"/>
          </a:p>
        </p:txBody>
      </p:sp>
      <p:sp>
        <p:nvSpPr>
          <p:cNvPr id="42" name="Content Placeholder 38">
            <a:extLst>
              <a:ext uri="{FF2B5EF4-FFF2-40B4-BE49-F238E27FC236}">
                <a16:creationId xmlns:a16="http://schemas.microsoft.com/office/drawing/2014/main" id="{BFD170BC-F43D-4A3C-ACC7-4787FB55CB4B}"/>
              </a:ext>
            </a:extLst>
          </p:cNvPr>
          <p:cNvSpPr>
            <a:spLocks noGrp="1"/>
          </p:cNvSpPr>
          <p:nvPr>
            <p:ph sz="quarter" idx="13"/>
          </p:nvPr>
        </p:nvSpPr>
        <p:spPr>
          <a:xfrm>
            <a:off x="730882" y="4125383"/>
            <a:ext cx="2540286" cy="430887"/>
          </a:xfrm>
        </p:spPr>
        <p:txBody>
          <a:bodyPr/>
          <a:lstStyle>
            <a:lvl1pPr marL="0" indent="0">
              <a:buNone/>
              <a:defRPr/>
            </a:lvl1pPr>
          </a:lstStyle>
          <a:p>
            <a:pPr lvl="0"/>
            <a:endParaRPr lang="en-US"/>
          </a:p>
        </p:txBody>
      </p:sp>
      <p:sp>
        <p:nvSpPr>
          <p:cNvPr id="43" name="Content Placeholder 38">
            <a:extLst>
              <a:ext uri="{FF2B5EF4-FFF2-40B4-BE49-F238E27FC236}">
                <a16:creationId xmlns:a16="http://schemas.microsoft.com/office/drawing/2014/main" id="{985209F3-F8D2-469F-B342-CFD9F25F5AAA}"/>
              </a:ext>
            </a:extLst>
          </p:cNvPr>
          <p:cNvSpPr>
            <a:spLocks noGrp="1"/>
          </p:cNvSpPr>
          <p:nvPr>
            <p:ph sz="quarter" idx="14"/>
          </p:nvPr>
        </p:nvSpPr>
        <p:spPr>
          <a:xfrm>
            <a:off x="727075" y="4899892"/>
            <a:ext cx="2540286"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24935751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56E655CF-E932-4E35-86AE-232211F249B1}"/>
              </a:ext>
            </a:extLst>
          </p:cNvPr>
          <p:cNvSpPr>
            <a:spLocks noGrp="1"/>
          </p:cNvSpPr>
          <p:nvPr>
            <p:ph type="title"/>
          </p:nvPr>
        </p:nvSpPr>
        <p:spPr/>
        <p:txBody>
          <a:bodyPr/>
          <a:lstStyle/>
          <a:p>
            <a:r>
              <a:rPr lang="en-US"/>
              <a:t>Click to edit Master title style</a:t>
            </a:r>
          </a:p>
        </p:txBody>
      </p:sp>
      <p:sp>
        <p:nvSpPr>
          <p:cNvPr id="39" name="Content Placeholder 38">
            <a:extLst>
              <a:ext uri="{FF2B5EF4-FFF2-40B4-BE49-F238E27FC236}">
                <a16:creationId xmlns:a16="http://schemas.microsoft.com/office/drawing/2014/main" id="{573BE33F-9C77-45AE-813C-B5EBB61E3974}"/>
              </a:ext>
            </a:extLst>
          </p:cNvPr>
          <p:cNvSpPr>
            <a:spLocks noGrp="1"/>
          </p:cNvSpPr>
          <p:nvPr>
            <p:ph sz="quarter" idx="10"/>
          </p:nvPr>
        </p:nvSpPr>
        <p:spPr>
          <a:xfrm>
            <a:off x="588964" y="1774825"/>
            <a:ext cx="2259110" cy="430887"/>
          </a:xfrm>
        </p:spPr>
        <p:txBody>
          <a:bodyPr/>
          <a:lstStyle/>
          <a:p>
            <a:pPr lvl="0"/>
            <a:endParaRPr lang="en-US"/>
          </a:p>
        </p:txBody>
      </p:sp>
      <p:sp>
        <p:nvSpPr>
          <p:cNvPr id="40" name="Content Placeholder 38">
            <a:extLst>
              <a:ext uri="{FF2B5EF4-FFF2-40B4-BE49-F238E27FC236}">
                <a16:creationId xmlns:a16="http://schemas.microsoft.com/office/drawing/2014/main" id="{3DC9F6A6-C673-4133-BFA5-0BE252CC99FF}"/>
              </a:ext>
            </a:extLst>
          </p:cNvPr>
          <p:cNvSpPr>
            <a:spLocks noGrp="1"/>
          </p:cNvSpPr>
          <p:nvPr>
            <p:ph sz="quarter" idx="11"/>
          </p:nvPr>
        </p:nvSpPr>
        <p:spPr>
          <a:xfrm>
            <a:off x="595804" y="2503652"/>
            <a:ext cx="2259110" cy="430887"/>
          </a:xfrm>
        </p:spPr>
        <p:txBody>
          <a:bodyPr/>
          <a:lstStyle/>
          <a:p>
            <a:pPr lvl="0"/>
            <a:endParaRPr lang="en-US"/>
          </a:p>
        </p:txBody>
      </p:sp>
      <p:sp>
        <p:nvSpPr>
          <p:cNvPr id="41" name="Content Placeholder 38">
            <a:extLst>
              <a:ext uri="{FF2B5EF4-FFF2-40B4-BE49-F238E27FC236}">
                <a16:creationId xmlns:a16="http://schemas.microsoft.com/office/drawing/2014/main" id="{20D19220-6506-483E-9350-16DABFB965A6}"/>
              </a:ext>
            </a:extLst>
          </p:cNvPr>
          <p:cNvSpPr>
            <a:spLocks noGrp="1"/>
          </p:cNvSpPr>
          <p:nvPr>
            <p:ph sz="quarter" idx="12"/>
          </p:nvPr>
        </p:nvSpPr>
        <p:spPr>
          <a:xfrm>
            <a:off x="628031" y="3169395"/>
            <a:ext cx="2259110" cy="430887"/>
          </a:xfrm>
        </p:spPr>
        <p:txBody>
          <a:bodyPr/>
          <a:lstStyle/>
          <a:p>
            <a:pPr lvl="0"/>
            <a:endParaRPr lang="en-US"/>
          </a:p>
        </p:txBody>
      </p:sp>
      <p:sp>
        <p:nvSpPr>
          <p:cNvPr id="42" name="Content Placeholder 38">
            <a:extLst>
              <a:ext uri="{FF2B5EF4-FFF2-40B4-BE49-F238E27FC236}">
                <a16:creationId xmlns:a16="http://schemas.microsoft.com/office/drawing/2014/main" id="{7A3E08BE-3633-4EDA-85F1-D7DBA4257557}"/>
              </a:ext>
            </a:extLst>
          </p:cNvPr>
          <p:cNvSpPr>
            <a:spLocks noGrp="1"/>
          </p:cNvSpPr>
          <p:nvPr>
            <p:ph sz="quarter" idx="13"/>
          </p:nvPr>
        </p:nvSpPr>
        <p:spPr>
          <a:xfrm>
            <a:off x="628031" y="3898222"/>
            <a:ext cx="2259110" cy="430887"/>
          </a:xfrm>
        </p:spPr>
        <p:txBody>
          <a:bodyPr/>
          <a:lstStyle/>
          <a:p>
            <a:pPr lvl="0"/>
            <a:endParaRPr lang="en-US"/>
          </a:p>
        </p:txBody>
      </p:sp>
      <p:sp>
        <p:nvSpPr>
          <p:cNvPr id="43" name="Content Placeholder 38">
            <a:extLst>
              <a:ext uri="{FF2B5EF4-FFF2-40B4-BE49-F238E27FC236}">
                <a16:creationId xmlns:a16="http://schemas.microsoft.com/office/drawing/2014/main" id="{F7D61D19-E602-4D6E-AD9C-08C08526224B}"/>
              </a:ext>
            </a:extLst>
          </p:cNvPr>
          <p:cNvSpPr>
            <a:spLocks noGrp="1"/>
          </p:cNvSpPr>
          <p:nvPr>
            <p:ph sz="quarter" idx="14"/>
          </p:nvPr>
        </p:nvSpPr>
        <p:spPr>
          <a:xfrm>
            <a:off x="3115836" y="1774825"/>
            <a:ext cx="2259110" cy="430887"/>
          </a:xfrm>
        </p:spPr>
        <p:txBody>
          <a:bodyPr/>
          <a:lstStyle/>
          <a:p>
            <a:pPr lvl="0"/>
            <a:endParaRPr lang="en-US"/>
          </a:p>
        </p:txBody>
      </p:sp>
      <p:sp>
        <p:nvSpPr>
          <p:cNvPr id="44" name="Content Placeholder 38">
            <a:extLst>
              <a:ext uri="{FF2B5EF4-FFF2-40B4-BE49-F238E27FC236}">
                <a16:creationId xmlns:a16="http://schemas.microsoft.com/office/drawing/2014/main" id="{CD1AFD26-A5F3-453D-957F-268A6DECED9C}"/>
              </a:ext>
            </a:extLst>
          </p:cNvPr>
          <p:cNvSpPr>
            <a:spLocks noGrp="1"/>
          </p:cNvSpPr>
          <p:nvPr>
            <p:ph sz="quarter" idx="15"/>
          </p:nvPr>
        </p:nvSpPr>
        <p:spPr>
          <a:xfrm>
            <a:off x="3122676" y="2503652"/>
            <a:ext cx="2259110" cy="430887"/>
          </a:xfrm>
        </p:spPr>
        <p:txBody>
          <a:bodyPr/>
          <a:lstStyle/>
          <a:p>
            <a:pPr lvl="0"/>
            <a:endParaRPr lang="en-US"/>
          </a:p>
        </p:txBody>
      </p:sp>
      <p:sp>
        <p:nvSpPr>
          <p:cNvPr id="45" name="Content Placeholder 38">
            <a:extLst>
              <a:ext uri="{FF2B5EF4-FFF2-40B4-BE49-F238E27FC236}">
                <a16:creationId xmlns:a16="http://schemas.microsoft.com/office/drawing/2014/main" id="{C0411BB7-7CA8-4DC4-AD36-BA022F2683FD}"/>
              </a:ext>
            </a:extLst>
          </p:cNvPr>
          <p:cNvSpPr>
            <a:spLocks noGrp="1"/>
          </p:cNvSpPr>
          <p:nvPr>
            <p:ph sz="quarter" idx="16"/>
          </p:nvPr>
        </p:nvSpPr>
        <p:spPr>
          <a:xfrm>
            <a:off x="3154903" y="3169395"/>
            <a:ext cx="2259110" cy="430887"/>
          </a:xfrm>
        </p:spPr>
        <p:txBody>
          <a:bodyPr/>
          <a:lstStyle/>
          <a:p>
            <a:pPr lvl="0"/>
            <a:endParaRPr lang="en-US"/>
          </a:p>
        </p:txBody>
      </p:sp>
      <p:sp>
        <p:nvSpPr>
          <p:cNvPr id="46" name="Content Placeholder 38">
            <a:extLst>
              <a:ext uri="{FF2B5EF4-FFF2-40B4-BE49-F238E27FC236}">
                <a16:creationId xmlns:a16="http://schemas.microsoft.com/office/drawing/2014/main" id="{EFFF2683-61F2-4433-90F5-CE644E976E46}"/>
              </a:ext>
            </a:extLst>
          </p:cNvPr>
          <p:cNvSpPr>
            <a:spLocks noGrp="1"/>
          </p:cNvSpPr>
          <p:nvPr>
            <p:ph sz="quarter" idx="17"/>
          </p:nvPr>
        </p:nvSpPr>
        <p:spPr>
          <a:xfrm>
            <a:off x="3154903" y="3898222"/>
            <a:ext cx="2259110" cy="430887"/>
          </a:xfrm>
        </p:spPr>
        <p:txBody>
          <a:bodyPr/>
          <a:lstStyle/>
          <a:p>
            <a:pPr lvl="0"/>
            <a:endParaRPr lang="en-US"/>
          </a:p>
        </p:txBody>
      </p:sp>
      <p:sp>
        <p:nvSpPr>
          <p:cNvPr id="47" name="Content Placeholder 38">
            <a:extLst>
              <a:ext uri="{FF2B5EF4-FFF2-40B4-BE49-F238E27FC236}">
                <a16:creationId xmlns:a16="http://schemas.microsoft.com/office/drawing/2014/main" id="{6BAF8FC0-AB35-4DCF-B62E-AF12628FE077}"/>
              </a:ext>
            </a:extLst>
          </p:cNvPr>
          <p:cNvSpPr>
            <a:spLocks noGrp="1"/>
          </p:cNvSpPr>
          <p:nvPr>
            <p:ph sz="quarter" idx="18"/>
          </p:nvPr>
        </p:nvSpPr>
        <p:spPr>
          <a:xfrm>
            <a:off x="5635868" y="1774825"/>
            <a:ext cx="2259110" cy="430887"/>
          </a:xfrm>
        </p:spPr>
        <p:txBody>
          <a:bodyPr/>
          <a:lstStyle/>
          <a:p>
            <a:pPr lvl="0"/>
            <a:endParaRPr lang="en-US"/>
          </a:p>
        </p:txBody>
      </p:sp>
      <p:sp>
        <p:nvSpPr>
          <p:cNvPr id="48" name="Content Placeholder 38">
            <a:extLst>
              <a:ext uri="{FF2B5EF4-FFF2-40B4-BE49-F238E27FC236}">
                <a16:creationId xmlns:a16="http://schemas.microsoft.com/office/drawing/2014/main" id="{386E9624-3E28-4011-9BC8-0276DE7F7DA0}"/>
              </a:ext>
            </a:extLst>
          </p:cNvPr>
          <p:cNvSpPr>
            <a:spLocks noGrp="1"/>
          </p:cNvSpPr>
          <p:nvPr>
            <p:ph sz="quarter" idx="19"/>
          </p:nvPr>
        </p:nvSpPr>
        <p:spPr>
          <a:xfrm>
            <a:off x="5642708" y="2503652"/>
            <a:ext cx="2259110" cy="430887"/>
          </a:xfrm>
        </p:spPr>
        <p:txBody>
          <a:bodyPr/>
          <a:lstStyle/>
          <a:p>
            <a:pPr lvl="0"/>
            <a:endParaRPr lang="en-US"/>
          </a:p>
        </p:txBody>
      </p:sp>
      <p:sp>
        <p:nvSpPr>
          <p:cNvPr id="49" name="Content Placeholder 38">
            <a:extLst>
              <a:ext uri="{FF2B5EF4-FFF2-40B4-BE49-F238E27FC236}">
                <a16:creationId xmlns:a16="http://schemas.microsoft.com/office/drawing/2014/main" id="{C2945332-6471-4809-A9DB-00B996323A8A}"/>
              </a:ext>
            </a:extLst>
          </p:cNvPr>
          <p:cNvSpPr>
            <a:spLocks noGrp="1"/>
          </p:cNvSpPr>
          <p:nvPr>
            <p:ph sz="quarter" idx="20"/>
          </p:nvPr>
        </p:nvSpPr>
        <p:spPr>
          <a:xfrm>
            <a:off x="5674935" y="3169395"/>
            <a:ext cx="2259110" cy="430887"/>
          </a:xfrm>
        </p:spPr>
        <p:txBody>
          <a:bodyPr/>
          <a:lstStyle/>
          <a:p>
            <a:pPr lvl="0"/>
            <a:endParaRPr lang="en-US"/>
          </a:p>
        </p:txBody>
      </p:sp>
      <p:sp>
        <p:nvSpPr>
          <p:cNvPr id="50" name="Content Placeholder 38">
            <a:extLst>
              <a:ext uri="{FF2B5EF4-FFF2-40B4-BE49-F238E27FC236}">
                <a16:creationId xmlns:a16="http://schemas.microsoft.com/office/drawing/2014/main" id="{01E27988-6B34-4E06-BE34-DCF205844B11}"/>
              </a:ext>
            </a:extLst>
          </p:cNvPr>
          <p:cNvSpPr>
            <a:spLocks noGrp="1"/>
          </p:cNvSpPr>
          <p:nvPr>
            <p:ph sz="quarter" idx="21"/>
          </p:nvPr>
        </p:nvSpPr>
        <p:spPr>
          <a:xfrm>
            <a:off x="5674935" y="3898222"/>
            <a:ext cx="2259110" cy="430887"/>
          </a:xfrm>
        </p:spPr>
        <p:txBody>
          <a:bodyPr/>
          <a:lstStyle/>
          <a:p>
            <a:pPr lvl="0"/>
            <a:endParaRPr lang="en-US"/>
          </a:p>
        </p:txBody>
      </p:sp>
      <p:sp>
        <p:nvSpPr>
          <p:cNvPr id="51" name="Content Placeholder 38">
            <a:extLst>
              <a:ext uri="{FF2B5EF4-FFF2-40B4-BE49-F238E27FC236}">
                <a16:creationId xmlns:a16="http://schemas.microsoft.com/office/drawing/2014/main" id="{740F22A9-F953-45C3-89A8-8634E4A6B575}"/>
              </a:ext>
            </a:extLst>
          </p:cNvPr>
          <p:cNvSpPr>
            <a:spLocks noGrp="1"/>
          </p:cNvSpPr>
          <p:nvPr>
            <p:ph sz="quarter" idx="22"/>
          </p:nvPr>
        </p:nvSpPr>
        <p:spPr>
          <a:xfrm>
            <a:off x="8343167" y="1774825"/>
            <a:ext cx="2259110" cy="430887"/>
          </a:xfrm>
        </p:spPr>
        <p:txBody>
          <a:bodyPr/>
          <a:lstStyle/>
          <a:p>
            <a:pPr lvl="0"/>
            <a:endParaRPr lang="en-US"/>
          </a:p>
        </p:txBody>
      </p:sp>
      <p:sp>
        <p:nvSpPr>
          <p:cNvPr id="52" name="Content Placeholder 38">
            <a:extLst>
              <a:ext uri="{FF2B5EF4-FFF2-40B4-BE49-F238E27FC236}">
                <a16:creationId xmlns:a16="http://schemas.microsoft.com/office/drawing/2014/main" id="{607D5068-D868-43B5-811B-C79C9DCFA438}"/>
              </a:ext>
            </a:extLst>
          </p:cNvPr>
          <p:cNvSpPr>
            <a:spLocks noGrp="1"/>
          </p:cNvSpPr>
          <p:nvPr>
            <p:ph sz="quarter" idx="23"/>
          </p:nvPr>
        </p:nvSpPr>
        <p:spPr>
          <a:xfrm>
            <a:off x="8350007" y="2503652"/>
            <a:ext cx="2259110" cy="430887"/>
          </a:xfrm>
        </p:spPr>
        <p:txBody>
          <a:bodyPr/>
          <a:lstStyle/>
          <a:p>
            <a:pPr lvl="0"/>
            <a:endParaRPr lang="en-US"/>
          </a:p>
        </p:txBody>
      </p:sp>
      <p:sp>
        <p:nvSpPr>
          <p:cNvPr id="53" name="Content Placeholder 38">
            <a:extLst>
              <a:ext uri="{FF2B5EF4-FFF2-40B4-BE49-F238E27FC236}">
                <a16:creationId xmlns:a16="http://schemas.microsoft.com/office/drawing/2014/main" id="{968F50CE-305C-42CF-8B0B-85F323BF70E9}"/>
              </a:ext>
            </a:extLst>
          </p:cNvPr>
          <p:cNvSpPr>
            <a:spLocks noGrp="1"/>
          </p:cNvSpPr>
          <p:nvPr>
            <p:ph sz="quarter" idx="24"/>
          </p:nvPr>
        </p:nvSpPr>
        <p:spPr>
          <a:xfrm>
            <a:off x="8382234" y="3169395"/>
            <a:ext cx="2259110" cy="430887"/>
          </a:xfrm>
        </p:spPr>
        <p:txBody>
          <a:bodyPr/>
          <a:lstStyle/>
          <a:p>
            <a:pPr lvl="0"/>
            <a:endParaRPr lang="en-US"/>
          </a:p>
        </p:txBody>
      </p:sp>
      <p:sp>
        <p:nvSpPr>
          <p:cNvPr id="54" name="Content Placeholder 38">
            <a:extLst>
              <a:ext uri="{FF2B5EF4-FFF2-40B4-BE49-F238E27FC236}">
                <a16:creationId xmlns:a16="http://schemas.microsoft.com/office/drawing/2014/main" id="{3CD21E8E-8541-4E54-9BC8-71F5B54D1AA4}"/>
              </a:ext>
            </a:extLst>
          </p:cNvPr>
          <p:cNvSpPr>
            <a:spLocks noGrp="1"/>
          </p:cNvSpPr>
          <p:nvPr>
            <p:ph sz="quarter" idx="25"/>
          </p:nvPr>
        </p:nvSpPr>
        <p:spPr>
          <a:xfrm>
            <a:off x="8382234" y="3898222"/>
            <a:ext cx="2259110" cy="430887"/>
          </a:xfrm>
        </p:spPr>
        <p:txBody>
          <a:bodyPr/>
          <a:lstStyle/>
          <a:p>
            <a:pPr lvl="0"/>
            <a:endParaRPr lang="en-US"/>
          </a:p>
        </p:txBody>
      </p:sp>
    </p:spTree>
    <p:extLst>
      <p:ext uri="{BB962C8B-B14F-4D97-AF65-F5344CB8AC3E}">
        <p14:creationId xmlns:p14="http://schemas.microsoft.com/office/powerpoint/2010/main" val="26578459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0627-2B51-408C-B30B-E4D51C165CC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C181A04-7D82-4458-8EEB-91D8F0155747}"/>
              </a:ext>
            </a:extLst>
          </p:cNvPr>
          <p:cNvSpPr>
            <a:spLocks noGrp="1"/>
          </p:cNvSpPr>
          <p:nvPr>
            <p:ph sz="quarter" idx="10"/>
          </p:nvPr>
        </p:nvSpPr>
        <p:spPr>
          <a:xfrm>
            <a:off x="588963" y="4114800"/>
            <a:ext cx="2439987" cy="430887"/>
          </a:xfrm>
        </p:spPr>
        <p:txBody>
          <a:bodyPr/>
          <a:lstStyle/>
          <a:p>
            <a:pPr lvl="0"/>
            <a:endParaRPr lang="en-US"/>
          </a:p>
        </p:txBody>
      </p:sp>
      <p:sp>
        <p:nvSpPr>
          <p:cNvPr id="5" name="Content Placeholder 3">
            <a:extLst>
              <a:ext uri="{FF2B5EF4-FFF2-40B4-BE49-F238E27FC236}">
                <a16:creationId xmlns:a16="http://schemas.microsoft.com/office/drawing/2014/main" id="{87EA8A8D-6485-4178-8B4F-CB2497F3B724}"/>
              </a:ext>
            </a:extLst>
          </p:cNvPr>
          <p:cNvSpPr>
            <a:spLocks noGrp="1"/>
          </p:cNvSpPr>
          <p:nvPr>
            <p:ph sz="quarter" idx="11"/>
          </p:nvPr>
        </p:nvSpPr>
        <p:spPr>
          <a:xfrm>
            <a:off x="588263" y="4899660"/>
            <a:ext cx="2439987" cy="430887"/>
          </a:xfrm>
        </p:spPr>
        <p:txBody>
          <a:bodyPr/>
          <a:lstStyle/>
          <a:p>
            <a:pPr lvl="0"/>
            <a:endParaRPr lang="en-US"/>
          </a:p>
        </p:txBody>
      </p:sp>
      <p:sp>
        <p:nvSpPr>
          <p:cNvPr id="6" name="Content Placeholder 3">
            <a:extLst>
              <a:ext uri="{FF2B5EF4-FFF2-40B4-BE49-F238E27FC236}">
                <a16:creationId xmlns:a16="http://schemas.microsoft.com/office/drawing/2014/main" id="{5441F88C-769E-4E53-8B79-70D9570D3D6F}"/>
              </a:ext>
            </a:extLst>
          </p:cNvPr>
          <p:cNvSpPr>
            <a:spLocks noGrp="1"/>
          </p:cNvSpPr>
          <p:nvPr>
            <p:ph sz="quarter" idx="12"/>
          </p:nvPr>
        </p:nvSpPr>
        <p:spPr>
          <a:xfrm>
            <a:off x="588263" y="5580698"/>
            <a:ext cx="2439987" cy="430887"/>
          </a:xfrm>
        </p:spPr>
        <p:txBody>
          <a:bodyPr/>
          <a:lstStyle/>
          <a:p>
            <a:pPr lvl="0"/>
            <a:endParaRPr lang="en-US"/>
          </a:p>
        </p:txBody>
      </p:sp>
      <p:sp>
        <p:nvSpPr>
          <p:cNvPr id="7" name="Content Placeholder 3">
            <a:extLst>
              <a:ext uri="{FF2B5EF4-FFF2-40B4-BE49-F238E27FC236}">
                <a16:creationId xmlns:a16="http://schemas.microsoft.com/office/drawing/2014/main" id="{9B0585E3-4255-4452-A57F-B4545DE126C6}"/>
              </a:ext>
            </a:extLst>
          </p:cNvPr>
          <p:cNvSpPr>
            <a:spLocks noGrp="1"/>
          </p:cNvSpPr>
          <p:nvPr>
            <p:ph sz="quarter" idx="13"/>
          </p:nvPr>
        </p:nvSpPr>
        <p:spPr>
          <a:xfrm>
            <a:off x="3370263" y="4114800"/>
            <a:ext cx="2439987" cy="430887"/>
          </a:xfrm>
        </p:spPr>
        <p:txBody>
          <a:bodyPr/>
          <a:lstStyle/>
          <a:p>
            <a:pPr lvl="0"/>
            <a:endParaRPr lang="en-US"/>
          </a:p>
        </p:txBody>
      </p:sp>
      <p:sp>
        <p:nvSpPr>
          <p:cNvPr id="8" name="Content Placeholder 3">
            <a:extLst>
              <a:ext uri="{FF2B5EF4-FFF2-40B4-BE49-F238E27FC236}">
                <a16:creationId xmlns:a16="http://schemas.microsoft.com/office/drawing/2014/main" id="{4F2041E0-AF57-4DC8-8CCB-96E3D8155104}"/>
              </a:ext>
            </a:extLst>
          </p:cNvPr>
          <p:cNvSpPr>
            <a:spLocks noGrp="1"/>
          </p:cNvSpPr>
          <p:nvPr>
            <p:ph sz="quarter" idx="14"/>
          </p:nvPr>
        </p:nvSpPr>
        <p:spPr>
          <a:xfrm>
            <a:off x="3369563" y="4899660"/>
            <a:ext cx="2439987" cy="430887"/>
          </a:xfrm>
        </p:spPr>
        <p:txBody>
          <a:bodyPr/>
          <a:lstStyle/>
          <a:p>
            <a:pPr lvl="0"/>
            <a:endParaRPr lang="en-US"/>
          </a:p>
        </p:txBody>
      </p:sp>
      <p:sp>
        <p:nvSpPr>
          <p:cNvPr id="9" name="Content Placeholder 3">
            <a:extLst>
              <a:ext uri="{FF2B5EF4-FFF2-40B4-BE49-F238E27FC236}">
                <a16:creationId xmlns:a16="http://schemas.microsoft.com/office/drawing/2014/main" id="{5A80C8A6-EC36-4BBD-A5C2-B8FC86C884F4}"/>
              </a:ext>
            </a:extLst>
          </p:cNvPr>
          <p:cNvSpPr>
            <a:spLocks noGrp="1"/>
          </p:cNvSpPr>
          <p:nvPr>
            <p:ph sz="quarter" idx="15"/>
          </p:nvPr>
        </p:nvSpPr>
        <p:spPr>
          <a:xfrm>
            <a:off x="3369563" y="5580698"/>
            <a:ext cx="2439987" cy="430887"/>
          </a:xfrm>
        </p:spPr>
        <p:txBody>
          <a:bodyPr/>
          <a:lstStyle/>
          <a:p>
            <a:pPr lvl="0"/>
            <a:endParaRPr lang="en-US"/>
          </a:p>
        </p:txBody>
      </p:sp>
      <p:sp>
        <p:nvSpPr>
          <p:cNvPr id="10" name="Content Placeholder 3">
            <a:extLst>
              <a:ext uri="{FF2B5EF4-FFF2-40B4-BE49-F238E27FC236}">
                <a16:creationId xmlns:a16="http://schemas.microsoft.com/office/drawing/2014/main" id="{07BE4852-2EC9-4ACA-8DC9-98A962263F38}"/>
              </a:ext>
            </a:extLst>
          </p:cNvPr>
          <p:cNvSpPr>
            <a:spLocks noGrp="1"/>
          </p:cNvSpPr>
          <p:nvPr>
            <p:ph sz="quarter" idx="16"/>
          </p:nvPr>
        </p:nvSpPr>
        <p:spPr>
          <a:xfrm>
            <a:off x="6256338" y="4114800"/>
            <a:ext cx="2439987" cy="430887"/>
          </a:xfrm>
        </p:spPr>
        <p:txBody>
          <a:bodyPr/>
          <a:lstStyle/>
          <a:p>
            <a:pPr lvl="0"/>
            <a:endParaRPr lang="en-US"/>
          </a:p>
        </p:txBody>
      </p:sp>
      <p:sp>
        <p:nvSpPr>
          <p:cNvPr id="11" name="Content Placeholder 3">
            <a:extLst>
              <a:ext uri="{FF2B5EF4-FFF2-40B4-BE49-F238E27FC236}">
                <a16:creationId xmlns:a16="http://schemas.microsoft.com/office/drawing/2014/main" id="{7FF85057-B5F9-47A9-8457-262E1F3212F5}"/>
              </a:ext>
            </a:extLst>
          </p:cNvPr>
          <p:cNvSpPr>
            <a:spLocks noGrp="1"/>
          </p:cNvSpPr>
          <p:nvPr>
            <p:ph sz="quarter" idx="17"/>
          </p:nvPr>
        </p:nvSpPr>
        <p:spPr>
          <a:xfrm>
            <a:off x="6255638" y="4899660"/>
            <a:ext cx="2439987" cy="430887"/>
          </a:xfrm>
        </p:spPr>
        <p:txBody>
          <a:bodyPr/>
          <a:lstStyle/>
          <a:p>
            <a:pPr lvl="0"/>
            <a:endParaRPr lang="en-US"/>
          </a:p>
        </p:txBody>
      </p:sp>
      <p:sp>
        <p:nvSpPr>
          <p:cNvPr id="12" name="Content Placeholder 3">
            <a:extLst>
              <a:ext uri="{FF2B5EF4-FFF2-40B4-BE49-F238E27FC236}">
                <a16:creationId xmlns:a16="http://schemas.microsoft.com/office/drawing/2014/main" id="{E48555F6-30FD-412D-80DA-93113BA170D3}"/>
              </a:ext>
            </a:extLst>
          </p:cNvPr>
          <p:cNvSpPr>
            <a:spLocks noGrp="1"/>
          </p:cNvSpPr>
          <p:nvPr>
            <p:ph sz="quarter" idx="18"/>
          </p:nvPr>
        </p:nvSpPr>
        <p:spPr>
          <a:xfrm>
            <a:off x="6255638" y="5580698"/>
            <a:ext cx="2439987" cy="430887"/>
          </a:xfrm>
        </p:spPr>
        <p:txBody>
          <a:bodyPr/>
          <a:lstStyle/>
          <a:p>
            <a:pPr lvl="0"/>
            <a:endParaRPr lang="en-US"/>
          </a:p>
        </p:txBody>
      </p:sp>
      <p:sp>
        <p:nvSpPr>
          <p:cNvPr id="14" name="Content Placeholder 13">
            <a:extLst>
              <a:ext uri="{FF2B5EF4-FFF2-40B4-BE49-F238E27FC236}">
                <a16:creationId xmlns:a16="http://schemas.microsoft.com/office/drawing/2014/main" id="{A2D32131-B925-401C-95E5-EDBE45FAD969}"/>
              </a:ext>
            </a:extLst>
          </p:cNvPr>
          <p:cNvSpPr>
            <a:spLocks noGrp="1"/>
          </p:cNvSpPr>
          <p:nvPr>
            <p:ph sz="quarter" idx="19"/>
          </p:nvPr>
        </p:nvSpPr>
        <p:spPr>
          <a:xfrm>
            <a:off x="9272588" y="4114801"/>
            <a:ext cx="2157412"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35402826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BA2DDB-65BE-42A1-B233-CA0F16BDF6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383B74-F50A-4B40-A48F-003B91DC7BA8}"/>
              </a:ext>
            </a:extLst>
          </p:cNvPr>
          <p:cNvSpPr>
            <a:spLocks noGrp="1"/>
          </p:cNvSpPr>
          <p:nvPr>
            <p:ph sz="quarter" idx="10"/>
          </p:nvPr>
        </p:nvSpPr>
        <p:spPr>
          <a:xfrm>
            <a:off x="2520950" y="1238250"/>
            <a:ext cx="3400348" cy="501340"/>
          </a:xfrm>
        </p:spPr>
        <p:txBody>
          <a:bodyPr/>
          <a:lstStyle/>
          <a:p>
            <a:pPr lvl="0"/>
            <a:endParaRPr lang="en-US"/>
          </a:p>
        </p:txBody>
      </p:sp>
      <p:sp>
        <p:nvSpPr>
          <p:cNvPr id="4" name="Content Placeholder 2">
            <a:extLst>
              <a:ext uri="{FF2B5EF4-FFF2-40B4-BE49-F238E27FC236}">
                <a16:creationId xmlns:a16="http://schemas.microsoft.com/office/drawing/2014/main" id="{4B2F2964-D0EE-4E34-A085-21AFA2CCDD37}"/>
              </a:ext>
            </a:extLst>
          </p:cNvPr>
          <p:cNvSpPr>
            <a:spLocks noGrp="1"/>
          </p:cNvSpPr>
          <p:nvPr>
            <p:ph sz="quarter" idx="11"/>
          </p:nvPr>
        </p:nvSpPr>
        <p:spPr>
          <a:xfrm>
            <a:off x="2520950" y="2070874"/>
            <a:ext cx="3400348" cy="501340"/>
          </a:xfrm>
        </p:spPr>
        <p:txBody>
          <a:bodyPr/>
          <a:lstStyle/>
          <a:p>
            <a:pPr lvl="0"/>
            <a:endParaRPr lang="en-US"/>
          </a:p>
        </p:txBody>
      </p:sp>
    </p:spTree>
    <p:extLst>
      <p:ext uri="{BB962C8B-B14F-4D97-AF65-F5344CB8AC3E}">
        <p14:creationId xmlns:p14="http://schemas.microsoft.com/office/powerpoint/2010/main" val="12279948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74444-53F7-4201-81DB-37AF1F9BB5D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61B1EC8-9AAD-409B-A05C-C0502783F5ED}"/>
              </a:ext>
            </a:extLst>
          </p:cNvPr>
          <p:cNvSpPr>
            <a:spLocks noGrp="1"/>
          </p:cNvSpPr>
          <p:nvPr>
            <p:ph sz="quarter" idx="10"/>
          </p:nvPr>
        </p:nvSpPr>
        <p:spPr>
          <a:xfrm>
            <a:off x="5810250" y="1773238"/>
            <a:ext cx="4951413" cy="430887"/>
          </a:xfrm>
        </p:spPr>
        <p:txBody>
          <a:bodyPr/>
          <a:lstStyle/>
          <a:p>
            <a:pPr lvl="0"/>
            <a:endParaRPr lang="en-US"/>
          </a:p>
        </p:txBody>
      </p:sp>
      <p:sp>
        <p:nvSpPr>
          <p:cNvPr id="5" name="Content Placeholder 3">
            <a:extLst>
              <a:ext uri="{FF2B5EF4-FFF2-40B4-BE49-F238E27FC236}">
                <a16:creationId xmlns:a16="http://schemas.microsoft.com/office/drawing/2014/main" id="{D6EC4EF5-7BA4-41BD-8CEC-AF27899D512A}"/>
              </a:ext>
            </a:extLst>
          </p:cNvPr>
          <p:cNvSpPr>
            <a:spLocks noGrp="1"/>
          </p:cNvSpPr>
          <p:nvPr>
            <p:ph sz="quarter" idx="11"/>
          </p:nvPr>
        </p:nvSpPr>
        <p:spPr>
          <a:xfrm>
            <a:off x="5810250" y="2535278"/>
            <a:ext cx="4951413" cy="430887"/>
          </a:xfrm>
        </p:spPr>
        <p:txBody>
          <a:bodyPr/>
          <a:lstStyle/>
          <a:p>
            <a:pPr lvl="0"/>
            <a:endParaRPr lang="en-US"/>
          </a:p>
        </p:txBody>
      </p:sp>
      <p:sp>
        <p:nvSpPr>
          <p:cNvPr id="6" name="Content Placeholder 3">
            <a:extLst>
              <a:ext uri="{FF2B5EF4-FFF2-40B4-BE49-F238E27FC236}">
                <a16:creationId xmlns:a16="http://schemas.microsoft.com/office/drawing/2014/main" id="{1C2832BC-C967-41A7-8ADB-086DB84318B7}"/>
              </a:ext>
            </a:extLst>
          </p:cNvPr>
          <p:cNvSpPr>
            <a:spLocks noGrp="1"/>
          </p:cNvSpPr>
          <p:nvPr>
            <p:ph sz="quarter" idx="12"/>
          </p:nvPr>
        </p:nvSpPr>
        <p:spPr>
          <a:xfrm>
            <a:off x="5810250" y="3297318"/>
            <a:ext cx="4951413" cy="430887"/>
          </a:xfrm>
        </p:spPr>
        <p:txBody>
          <a:bodyPr/>
          <a:lstStyle/>
          <a:p>
            <a:pPr lvl="0"/>
            <a:endParaRPr lang="en-US"/>
          </a:p>
        </p:txBody>
      </p:sp>
      <p:sp>
        <p:nvSpPr>
          <p:cNvPr id="7" name="Content Placeholder 3">
            <a:extLst>
              <a:ext uri="{FF2B5EF4-FFF2-40B4-BE49-F238E27FC236}">
                <a16:creationId xmlns:a16="http://schemas.microsoft.com/office/drawing/2014/main" id="{19654C1C-2392-43FD-9E81-53F979D6D52B}"/>
              </a:ext>
            </a:extLst>
          </p:cNvPr>
          <p:cNvSpPr>
            <a:spLocks noGrp="1"/>
          </p:cNvSpPr>
          <p:nvPr>
            <p:ph sz="quarter" idx="13"/>
          </p:nvPr>
        </p:nvSpPr>
        <p:spPr>
          <a:xfrm>
            <a:off x="5810250" y="4059358"/>
            <a:ext cx="4951413" cy="430887"/>
          </a:xfrm>
        </p:spPr>
        <p:txBody>
          <a:bodyPr/>
          <a:lstStyle/>
          <a:p>
            <a:pPr lvl="0"/>
            <a:endParaRPr lang="en-US"/>
          </a:p>
        </p:txBody>
      </p:sp>
    </p:spTree>
    <p:extLst>
      <p:ext uri="{BB962C8B-B14F-4D97-AF65-F5344CB8AC3E}">
        <p14:creationId xmlns:p14="http://schemas.microsoft.com/office/powerpoint/2010/main" val="21600747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4A39-C76D-4531-8DEE-A509176FE1D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45B0A8C-E9C6-441C-A52F-B424FBEE7A54}"/>
              </a:ext>
            </a:extLst>
          </p:cNvPr>
          <p:cNvSpPr>
            <a:spLocks noGrp="1"/>
          </p:cNvSpPr>
          <p:nvPr>
            <p:ph sz="quarter" idx="10"/>
          </p:nvPr>
        </p:nvSpPr>
        <p:spPr>
          <a:xfrm>
            <a:off x="6887660" y="5081492"/>
            <a:ext cx="3746500" cy="430887"/>
          </a:xfrm>
        </p:spPr>
        <p:txBody>
          <a:bodyPr/>
          <a:lstStyle/>
          <a:p>
            <a:pPr lvl="0"/>
            <a:endParaRPr lang="en-US"/>
          </a:p>
        </p:txBody>
      </p:sp>
      <p:sp>
        <p:nvSpPr>
          <p:cNvPr id="5" name="Content Placeholder 3">
            <a:extLst>
              <a:ext uri="{FF2B5EF4-FFF2-40B4-BE49-F238E27FC236}">
                <a16:creationId xmlns:a16="http://schemas.microsoft.com/office/drawing/2014/main" id="{03B41470-6863-44E9-AECD-40BED219881B}"/>
              </a:ext>
            </a:extLst>
          </p:cNvPr>
          <p:cNvSpPr>
            <a:spLocks noGrp="1"/>
          </p:cNvSpPr>
          <p:nvPr>
            <p:ph sz="quarter" idx="11"/>
          </p:nvPr>
        </p:nvSpPr>
        <p:spPr>
          <a:xfrm>
            <a:off x="6887660" y="1824850"/>
            <a:ext cx="3746500" cy="430887"/>
          </a:xfrm>
        </p:spPr>
        <p:txBody>
          <a:bodyPr/>
          <a:lstStyle/>
          <a:p>
            <a:pPr lvl="0"/>
            <a:endParaRPr lang="en-US"/>
          </a:p>
        </p:txBody>
      </p:sp>
      <p:sp>
        <p:nvSpPr>
          <p:cNvPr id="6" name="Content Placeholder 3">
            <a:extLst>
              <a:ext uri="{FF2B5EF4-FFF2-40B4-BE49-F238E27FC236}">
                <a16:creationId xmlns:a16="http://schemas.microsoft.com/office/drawing/2014/main" id="{E474FA97-53AD-4EA4-8DE7-D5A8F213169D}"/>
              </a:ext>
            </a:extLst>
          </p:cNvPr>
          <p:cNvSpPr>
            <a:spLocks noGrp="1"/>
          </p:cNvSpPr>
          <p:nvPr>
            <p:ph sz="quarter" idx="12"/>
          </p:nvPr>
        </p:nvSpPr>
        <p:spPr>
          <a:xfrm>
            <a:off x="6887660" y="2635806"/>
            <a:ext cx="3746500" cy="430887"/>
          </a:xfrm>
        </p:spPr>
        <p:txBody>
          <a:bodyPr/>
          <a:lstStyle/>
          <a:p>
            <a:pPr lvl="0"/>
            <a:endParaRPr lang="en-US"/>
          </a:p>
        </p:txBody>
      </p:sp>
      <p:sp>
        <p:nvSpPr>
          <p:cNvPr id="7" name="Content Placeholder 3">
            <a:extLst>
              <a:ext uri="{FF2B5EF4-FFF2-40B4-BE49-F238E27FC236}">
                <a16:creationId xmlns:a16="http://schemas.microsoft.com/office/drawing/2014/main" id="{8C09246F-88E5-4C07-A059-3BF7CD9D49B5}"/>
              </a:ext>
            </a:extLst>
          </p:cNvPr>
          <p:cNvSpPr>
            <a:spLocks noGrp="1"/>
          </p:cNvSpPr>
          <p:nvPr>
            <p:ph sz="quarter" idx="13"/>
          </p:nvPr>
        </p:nvSpPr>
        <p:spPr>
          <a:xfrm>
            <a:off x="6887660" y="3429000"/>
            <a:ext cx="3746500" cy="430887"/>
          </a:xfrm>
        </p:spPr>
        <p:txBody>
          <a:bodyPr/>
          <a:lstStyle/>
          <a:p>
            <a:pPr lvl="0"/>
            <a:endParaRPr lang="en-US"/>
          </a:p>
        </p:txBody>
      </p:sp>
      <p:sp>
        <p:nvSpPr>
          <p:cNvPr id="8" name="Content Placeholder 3">
            <a:extLst>
              <a:ext uri="{FF2B5EF4-FFF2-40B4-BE49-F238E27FC236}">
                <a16:creationId xmlns:a16="http://schemas.microsoft.com/office/drawing/2014/main" id="{B4725E21-7F2D-4764-9E75-338BE5B90390}"/>
              </a:ext>
            </a:extLst>
          </p:cNvPr>
          <p:cNvSpPr>
            <a:spLocks noGrp="1"/>
          </p:cNvSpPr>
          <p:nvPr>
            <p:ph sz="quarter" idx="14"/>
          </p:nvPr>
        </p:nvSpPr>
        <p:spPr>
          <a:xfrm>
            <a:off x="6887660" y="4239956"/>
            <a:ext cx="3746500" cy="430887"/>
          </a:xfrm>
        </p:spPr>
        <p:txBody>
          <a:bodyPr/>
          <a:lstStyle/>
          <a:p>
            <a:pPr lvl="0"/>
            <a:endParaRPr lang="en-US"/>
          </a:p>
        </p:txBody>
      </p:sp>
    </p:spTree>
    <p:extLst>
      <p:ext uri="{BB962C8B-B14F-4D97-AF65-F5344CB8AC3E}">
        <p14:creationId xmlns:p14="http://schemas.microsoft.com/office/powerpoint/2010/main" val="36558765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74.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slideLayout" Target="../slideLayouts/slideLayout98.xml"/><Relationship Id="rId55" Type="http://schemas.openxmlformats.org/officeDocument/2006/relationships/slideLayout" Target="../slideLayouts/slideLayout103.xml"/><Relationship Id="rId63" Type="http://schemas.openxmlformats.org/officeDocument/2006/relationships/slideLayout" Target="../slideLayouts/slideLayout11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3" Type="http://schemas.openxmlformats.org/officeDocument/2006/relationships/slideLayout" Target="../slideLayouts/slideLayout101.xml"/><Relationship Id="rId58" Type="http://schemas.openxmlformats.org/officeDocument/2006/relationships/slideLayout" Target="../slideLayouts/slideLayout106.xml"/><Relationship Id="rId66" Type="http://schemas.openxmlformats.org/officeDocument/2006/relationships/image" Target="../media/image1.emf"/><Relationship Id="rId5" Type="http://schemas.openxmlformats.org/officeDocument/2006/relationships/slideLayout" Target="../slideLayouts/slideLayout53.xml"/><Relationship Id="rId61" Type="http://schemas.openxmlformats.org/officeDocument/2006/relationships/slideLayout" Target="../slideLayouts/slideLayout109.xml"/><Relationship Id="rId19" Type="http://schemas.openxmlformats.org/officeDocument/2006/relationships/slideLayout" Target="../slideLayouts/slideLayout6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56" Type="http://schemas.openxmlformats.org/officeDocument/2006/relationships/slideLayout" Target="../slideLayouts/slideLayout104.xml"/><Relationship Id="rId64" Type="http://schemas.openxmlformats.org/officeDocument/2006/relationships/slideLayout" Target="../slideLayouts/slideLayout112.xml"/><Relationship Id="rId8" Type="http://schemas.openxmlformats.org/officeDocument/2006/relationships/slideLayout" Target="../slideLayouts/slideLayout56.xml"/><Relationship Id="rId51" Type="http://schemas.openxmlformats.org/officeDocument/2006/relationships/slideLayout" Target="../slideLayouts/slideLayout99.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59" Type="http://schemas.openxmlformats.org/officeDocument/2006/relationships/slideLayout" Target="../slideLayouts/slideLayout107.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54" Type="http://schemas.openxmlformats.org/officeDocument/2006/relationships/slideLayout" Target="../slideLayouts/slideLayout102.xml"/><Relationship Id="rId62" Type="http://schemas.openxmlformats.org/officeDocument/2006/relationships/slideLayout" Target="../slideLayouts/slideLayout11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57" Type="http://schemas.openxmlformats.org/officeDocument/2006/relationships/slideLayout" Target="../slideLayouts/slideLayout105.xml"/><Relationship Id="rId10" Type="http://schemas.openxmlformats.org/officeDocument/2006/relationships/slideLayout" Target="../slideLayouts/slideLayout58.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slideLayout" Target="../slideLayouts/slideLayout100.xml"/><Relationship Id="rId60" Type="http://schemas.openxmlformats.org/officeDocument/2006/relationships/slideLayout" Target="../slideLayouts/slideLayout108.xml"/><Relationship Id="rId65" Type="http://schemas.openxmlformats.org/officeDocument/2006/relationships/theme" Target="../theme/theme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9"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0"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812622805"/>
      </p:ext>
    </p:extLst>
  </p:cSld>
  <p:clrMap bg1="dk1" tx1="lt1" bg2="dk2" tx2="lt2" accent1="accent1" accent2="accent2" accent3="accent3" accent4="accent4" accent5="accent5" accent6="accent6" hlink="hlink" folHlink="folHlink"/>
  <p:sldLayoutIdLst>
    <p:sldLayoutId id="2147486125" r:id="rId1"/>
    <p:sldLayoutId id="2147486126" r:id="rId2"/>
    <p:sldLayoutId id="2147486127" r:id="rId3"/>
    <p:sldLayoutId id="2147484579" r:id="rId4"/>
    <p:sldLayoutId id="2147484582" r:id="rId5"/>
    <p:sldLayoutId id="2147485034" r:id="rId6"/>
    <p:sldLayoutId id="2147485035" r:id="rId7"/>
    <p:sldLayoutId id="2147485036" r:id="rId8"/>
    <p:sldLayoutId id="2147484445" r:id="rId9"/>
    <p:sldLayoutId id="2147484444" r:id="rId10"/>
    <p:sldLayoutId id="2147485038" r:id="rId11"/>
    <p:sldLayoutId id="2147484394" r:id="rId12"/>
    <p:sldLayoutId id="2147484581" r:id="rId13"/>
    <p:sldLayoutId id="2147484583" r:id="rId14"/>
    <p:sldLayoutId id="2147484584" r:id="rId15"/>
    <p:sldLayoutId id="2147484438" r:id="rId16"/>
    <p:sldLayoutId id="2147484506" r:id="rId17"/>
    <p:sldLayoutId id="2147484396" r:id="rId18"/>
    <p:sldLayoutId id="2147484580" r:id="rId19"/>
    <p:sldLayoutId id="2147484437" r:id="rId20"/>
    <p:sldLayoutId id="2147484446" r:id="rId21"/>
    <p:sldLayoutId id="2147484447" r:id="rId22"/>
    <p:sldLayoutId id="2147484395" r:id="rId23"/>
    <p:sldLayoutId id="2147484566" r:id="rId24"/>
    <p:sldLayoutId id="2147484448" r:id="rId25"/>
    <p:sldLayoutId id="2147484449" r:id="rId26"/>
    <p:sldLayoutId id="2147484450" r:id="rId27"/>
    <p:sldLayoutId id="2147484451" r:id="rId28"/>
    <p:sldLayoutId id="2147483924" r:id="rId29"/>
    <p:sldLayoutId id="2147483998" r:id="rId30"/>
    <p:sldLayoutId id="2147485039" r:id="rId31"/>
    <p:sldLayoutId id="2147483879" r:id="rId32"/>
    <p:sldLayoutId id="2147484578" r:id="rId33"/>
    <p:sldLayoutId id="2147485047" r:id="rId34"/>
    <p:sldLayoutId id="2147484106" r:id="rId35"/>
    <p:sldLayoutId id="2147484577" r:id="rId36"/>
    <p:sldLayoutId id="2147485048" r:id="rId37"/>
    <p:sldLayoutId id="2147485049" r:id="rId38"/>
    <p:sldLayoutId id="2147485050" r:id="rId39"/>
    <p:sldLayoutId id="2147485502" r:id="rId40"/>
    <p:sldLayoutId id="2147485051" r:id="rId41"/>
    <p:sldLayoutId id="2147486128" r:id="rId42"/>
    <p:sldLayoutId id="2147486154" r:id="rId43"/>
    <p:sldLayoutId id="2147486155" r:id="rId44"/>
    <p:sldLayoutId id="2147486156" r:id="rId45"/>
    <p:sldLayoutId id="2147486158" r:id="rId46"/>
    <p:sldLayoutId id="2147486224" r:id="rId47"/>
    <p:sldLayoutId id="2147486225" r:id="rId48"/>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53215013"/>
      </p:ext>
    </p:extLst>
  </p:cSld>
  <p:clrMap bg1="dk1" tx1="lt1" bg2="dk2" tx2="lt2" accent1="accent1" accent2="accent2" accent3="accent3" accent4="accent4" accent5="accent5" accent6="accent6" hlink="hlink" folHlink="folHlink"/>
  <p:sldLayoutIdLst>
    <p:sldLayoutId id="2147486160" r:id="rId1"/>
    <p:sldLayoutId id="2147486161" r:id="rId2"/>
    <p:sldLayoutId id="2147486162" r:id="rId3"/>
    <p:sldLayoutId id="2147486163" r:id="rId4"/>
    <p:sldLayoutId id="2147486164" r:id="rId5"/>
    <p:sldLayoutId id="2147486165" r:id="rId6"/>
    <p:sldLayoutId id="2147486166" r:id="rId7"/>
    <p:sldLayoutId id="2147486167" r:id="rId8"/>
    <p:sldLayoutId id="2147486168" r:id="rId9"/>
    <p:sldLayoutId id="2147486169" r:id="rId10"/>
    <p:sldLayoutId id="2147486170" r:id="rId11"/>
    <p:sldLayoutId id="2147486171" r:id="rId12"/>
    <p:sldLayoutId id="2147486172" r:id="rId13"/>
    <p:sldLayoutId id="2147486173" r:id="rId14"/>
    <p:sldLayoutId id="2147486174" r:id="rId15"/>
    <p:sldLayoutId id="2147486175" r:id="rId16"/>
    <p:sldLayoutId id="2147486176" r:id="rId17"/>
    <p:sldLayoutId id="2147486177" r:id="rId18"/>
    <p:sldLayoutId id="2147486178" r:id="rId19"/>
    <p:sldLayoutId id="2147486179" r:id="rId20"/>
    <p:sldLayoutId id="2147486180" r:id="rId21"/>
    <p:sldLayoutId id="2147486181" r:id="rId22"/>
    <p:sldLayoutId id="2147486182" r:id="rId23"/>
    <p:sldLayoutId id="2147486183" r:id="rId24"/>
    <p:sldLayoutId id="2147486184" r:id="rId25"/>
    <p:sldLayoutId id="2147486185" r:id="rId26"/>
    <p:sldLayoutId id="2147486186" r:id="rId27"/>
    <p:sldLayoutId id="2147486187" r:id="rId28"/>
    <p:sldLayoutId id="2147486188" r:id="rId29"/>
    <p:sldLayoutId id="2147486189" r:id="rId30"/>
    <p:sldLayoutId id="2147486190" r:id="rId31"/>
    <p:sldLayoutId id="2147486191" r:id="rId32"/>
    <p:sldLayoutId id="2147486192" r:id="rId33"/>
    <p:sldLayoutId id="2147486193" r:id="rId34"/>
    <p:sldLayoutId id="2147486194" r:id="rId35"/>
    <p:sldLayoutId id="2147486195" r:id="rId36"/>
    <p:sldLayoutId id="2147486196" r:id="rId37"/>
    <p:sldLayoutId id="2147486197" r:id="rId38"/>
    <p:sldLayoutId id="2147486198" r:id="rId39"/>
    <p:sldLayoutId id="2147486199" r:id="rId40"/>
    <p:sldLayoutId id="2147486200" r:id="rId41"/>
    <p:sldLayoutId id="2147486201" r:id="rId42"/>
    <p:sldLayoutId id="2147486202" r:id="rId43"/>
    <p:sldLayoutId id="2147486203" r:id="rId44"/>
    <p:sldLayoutId id="2147486204" r:id="rId45"/>
    <p:sldLayoutId id="2147486205" r:id="rId46"/>
    <p:sldLayoutId id="2147486206" r:id="rId47"/>
    <p:sldLayoutId id="2147486207" r:id="rId48"/>
    <p:sldLayoutId id="2147486208" r:id="rId49"/>
    <p:sldLayoutId id="2147486209" r:id="rId50"/>
    <p:sldLayoutId id="2147486210" r:id="rId51"/>
    <p:sldLayoutId id="2147486211" r:id="rId52"/>
    <p:sldLayoutId id="2147486212" r:id="rId53"/>
    <p:sldLayoutId id="2147486213" r:id="rId54"/>
    <p:sldLayoutId id="2147486214" r:id="rId55"/>
    <p:sldLayoutId id="2147486215" r:id="rId56"/>
    <p:sldLayoutId id="2147486216" r:id="rId57"/>
    <p:sldLayoutId id="2147486217" r:id="rId58"/>
    <p:sldLayoutId id="2147486218" r:id="rId59"/>
    <p:sldLayoutId id="2147486219" r:id="rId60"/>
    <p:sldLayoutId id="2147486220" r:id="rId61"/>
    <p:sldLayoutId id="2147486221" r:id="rId62"/>
    <p:sldLayoutId id="2147486222" r:id="rId63"/>
    <p:sldLayoutId id="2147486223"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3.emf"/></Relationships>
</file>

<file path=ppt/slides/_rels/slide10.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18" Type="http://schemas.openxmlformats.org/officeDocument/2006/relationships/image" Target="../media/image68.svg"/><Relationship Id="rId3" Type="http://schemas.openxmlformats.org/officeDocument/2006/relationships/image" Target="../media/image19.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67.png"/><Relationship Id="rId25" Type="http://schemas.openxmlformats.org/officeDocument/2006/relationships/image" Target="../media/image13.emf"/><Relationship Id="rId2" Type="http://schemas.openxmlformats.org/officeDocument/2006/relationships/notesSlide" Target="../notesSlides/notesSlide7.xml"/><Relationship Id="rId16" Type="http://schemas.openxmlformats.org/officeDocument/2006/relationships/image" Target="../media/image66.svg"/><Relationship Id="rId20" Type="http://schemas.openxmlformats.org/officeDocument/2006/relationships/image" Target="../media/image70.svg"/><Relationship Id="rId1" Type="http://schemas.openxmlformats.org/officeDocument/2006/relationships/slideLayout" Target="../slideLayouts/slideLayout16.xml"/><Relationship Id="rId6" Type="http://schemas.openxmlformats.org/officeDocument/2006/relationships/image" Target="../media/image56.svg"/><Relationship Id="rId11" Type="http://schemas.openxmlformats.org/officeDocument/2006/relationships/image" Target="../media/image61.png"/><Relationship Id="rId24" Type="http://schemas.openxmlformats.org/officeDocument/2006/relationships/image" Target="../media/image74.sv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svg"/><Relationship Id="rId19" Type="http://schemas.openxmlformats.org/officeDocument/2006/relationships/image" Target="../media/image69.png"/><Relationship Id="rId4" Type="http://schemas.openxmlformats.org/officeDocument/2006/relationships/image" Target="../media/image20.svg"/><Relationship Id="rId9" Type="http://schemas.openxmlformats.org/officeDocument/2006/relationships/image" Target="../media/image59.png"/><Relationship Id="rId14" Type="http://schemas.openxmlformats.org/officeDocument/2006/relationships/image" Target="../media/image64.svg"/><Relationship Id="rId22" Type="http://schemas.openxmlformats.org/officeDocument/2006/relationships/image" Target="../media/image72.sv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75.jpeg"/><Relationship Id="rId7" Type="http://schemas.openxmlformats.org/officeDocument/2006/relationships/image" Target="../media/image60.sv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20.svg"/><Relationship Id="rId10" Type="http://schemas.openxmlformats.org/officeDocument/2006/relationships/image" Target="../media/image13.emf"/><Relationship Id="rId4" Type="http://schemas.openxmlformats.org/officeDocument/2006/relationships/image" Target="../media/image19.png"/><Relationship Id="rId9" Type="http://schemas.openxmlformats.org/officeDocument/2006/relationships/image" Target="../media/image62.sv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8.svg"/><Relationship Id="rId3" Type="http://schemas.openxmlformats.org/officeDocument/2006/relationships/image" Target="../media/image76.jpeg"/><Relationship Id="rId7" Type="http://schemas.openxmlformats.org/officeDocument/2006/relationships/image" Target="../media/image64.svg"/><Relationship Id="rId12"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63.png"/><Relationship Id="rId11" Type="http://schemas.openxmlformats.org/officeDocument/2006/relationships/image" Target="../media/image66.svg"/><Relationship Id="rId5" Type="http://schemas.openxmlformats.org/officeDocument/2006/relationships/image" Target="../media/image20.svg"/><Relationship Id="rId10" Type="http://schemas.openxmlformats.org/officeDocument/2006/relationships/image" Target="../media/image65.png"/><Relationship Id="rId4" Type="http://schemas.openxmlformats.org/officeDocument/2006/relationships/image" Target="../media/image19.png"/><Relationship Id="rId9" Type="http://schemas.openxmlformats.org/officeDocument/2006/relationships/image" Target="../media/image62.svg"/><Relationship Id="rId14" Type="http://schemas.openxmlformats.org/officeDocument/2006/relationships/image" Target="../media/image13.emf"/></Relationships>
</file>

<file path=ppt/slides/_rels/slide1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7.jpeg"/><Relationship Id="rId7" Type="http://schemas.openxmlformats.org/officeDocument/2006/relationships/image" Target="../media/image58.svg"/><Relationship Id="rId12"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57.png"/><Relationship Id="rId11" Type="http://schemas.openxmlformats.org/officeDocument/2006/relationships/image" Target="../media/image72.svg"/><Relationship Id="rId5" Type="http://schemas.openxmlformats.org/officeDocument/2006/relationships/image" Target="../media/image20.svg"/><Relationship Id="rId10" Type="http://schemas.openxmlformats.org/officeDocument/2006/relationships/image" Target="../media/image71.png"/><Relationship Id="rId4" Type="http://schemas.openxmlformats.org/officeDocument/2006/relationships/image" Target="../media/image19.png"/><Relationship Id="rId9" Type="http://schemas.openxmlformats.org/officeDocument/2006/relationships/image" Target="../media/image70.svg"/></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8.jpeg"/><Relationship Id="rId7" Type="http://schemas.openxmlformats.org/officeDocument/2006/relationships/image" Target="../media/image56.sv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55.png"/><Relationship Id="rId5" Type="http://schemas.openxmlformats.org/officeDocument/2006/relationships/image" Target="../media/image20.svg"/><Relationship Id="rId10" Type="http://schemas.openxmlformats.org/officeDocument/2006/relationships/image" Target="../media/image13.emf"/><Relationship Id="rId4" Type="http://schemas.openxmlformats.org/officeDocument/2006/relationships/image" Target="../media/image19.png"/><Relationship Id="rId9" Type="http://schemas.openxmlformats.org/officeDocument/2006/relationships/image" Target="../media/image74.svg"/></Relationships>
</file>

<file path=ppt/slides/_rels/slide1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18" Type="http://schemas.openxmlformats.org/officeDocument/2006/relationships/image" Target="../media/image13.emf"/><Relationship Id="rId3" Type="http://schemas.openxmlformats.org/officeDocument/2006/relationships/image" Target="../media/image80.svg"/><Relationship Id="rId7" Type="http://schemas.openxmlformats.org/officeDocument/2006/relationships/image" Target="../media/image84.svg"/><Relationship Id="rId12" Type="http://schemas.openxmlformats.org/officeDocument/2006/relationships/image" Target="../media/image89.png"/><Relationship Id="rId17" Type="http://schemas.openxmlformats.org/officeDocument/2006/relationships/image" Target="../media/image94.svg"/><Relationship Id="rId2" Type="http://schemas.openxmlformats.org/officeDocument/2006/relationships/image" Target="../media/image79.png"/><Relationship Id="rId16" Type="http://schemas.openxmlformats.org/officeDocument/2006/relationships/image" Target="../media/image93.png"/><Relationship Id="rId1" Type="http://schemas.openxmlformats.org/officeDocument/2006/relationships/slideLayout" Target="../slideLayouts/slideLayout46.xml"/><Relationship Id="rId6" Type="http://schemas.openxmlformats.org/officeDocument/2006/relationships/image" Target="../media/image83.png"/><Relationship Id="rId11" Type="http://schemas.openxmlformats.org/officeDocument/2006/relationships/image" Target="../media/image88.svg"/><Relationship Id="rId5" Type="http://schemas.openxmlformats.org/officeDocument/2006/relationships/image" Target="../media/image82.svg"/><Relationship Id="rId15" Type="http://schemas.openxmlformats.org/officeDocument/2006/relationships/image" Target="../media/image9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svg"/><Relationship Id="rId14" Type="http://schemas.openxmlformats.org/officeDocument/2006/relationships/image" Target="../media/image91.svg"/></Relationships>
</file>

<file path=ppt/slides/_rels/slide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13.emf"/><Relationship Id="rId5" Type="http://schemas.openxmlformats.org/officeDocument/2006/relationships/image" Target="../media/image97.png"/><Relationship Id="rId4" Type="http://schemas.openxmlformats.org/officeDocument/2006/relationships/image" Target="../media/image96.png"/></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image" Target="../media/image13.emf"/><Relationship Id="rId5" Type="http://schemas.openxmlformats.org/officeDocument/2006/relationships/image" Target="../media/image100.png"/><Relationship Id="rId4" Type="http://schemas.openxmlformats.org/officeDocument/2006/relationships/image" Target="../media/image99.png"/></Relationships>
</file>

<file path=ppt/slides/_rels/slide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xml"/><Relationship Id="rId1" Type="http://schemas.openxmlformats.org/officeDocument/2006/relationships/slideLayout" Target="../slideLayouts/slideLayout29.xml"/><Relationship Id="rId5" Type="http://schemas.openxmlformats.org/officeDocument/2006/relationships/image" Target="../media/image101.png"/><Relationship Id="rId4" Type="http://schemas.openxmlformats.org/officeDocument/2006/relationships/image" Target="../media/image13.emf"/></Relationships>
</file>

<file path=ppt/slides/_rels/slide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102.png"/><Relationship Id="rId4" Type="http://schemas.openxmlformats.org/officeDocument/2006/relationships/image" Target="../media/image13.emf"/></Relationships>
</file>

<file path=ppt/slides/_rels/slide2.xml.rels><?xml version="1.0" encoding="UTF-8" standalone="yes"?>
<Relationships xmlns="http://schemas.openxmlformats.org/package/2006/relationships"><Relationship Id="rId3" Type="http://schemas.openxmlformats.org/officeDocument/2006/relationships/hyperlink" Target="https://hbr.org/webinar/2020/05/how-to-lead-a-data-driven-digital-transformation" TargetMode="External"/><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xml"/><Relationship Id="rId1" Type="http://schemas.openxmlformats.org/officeDocument/2006/relationships/slideLayout" Target="../slideLayouts/slideLayout29.xml"/><Relationship Id="rId5" Type="http://schemas.openxmlformats.org/officeDocument/2006/relationships/image" Target="../media/image103.png"/><Relationship Id="rId4" Type="http://schemas.openxmlformats.org/officeDocument/2006/relationships/image" Target="../media/image13.emf"/></Relationships>
</file>

<file path=ppt/slides/_rels/slide21.xml.rels><?xml version="1.0" encoding="UTF-8" standalone="yes"?>
<Relationships xmlns="http://schemas.openxmlformats.org/package/2006/relationships"><Relationship Id="rId8" Type="http://schemas.openxmlformats.org/officeDocument/2006/relationships/image" Target="../media/image109.sv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5" Type="http://schemas.openxmlformats.org/officeDocument/2006/relationships/image" Target="../media/image13.emf"/><Relationship Id="rId10" Type="http://schemas.openxmlformats.org/officeDocument/2006/relationships/image" Target="../media/image111.svg"/><Relationship Id="rId4" Type="http://schemas.openxmlformats.org/officeDocument/2006/relationships/image" Target="../media/image105.svg"/><Relationship Id="rId9" Type="http://schemas.openxmlformats.org/officeDocument/2006/relationships/image" Target="../media/image110.png"/><Relationship Id="rId14" Type="http://schemas.openxmlformats.org/officeDocument/2006/relationships/image" Target="../media/image115.svg"/></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13.emf"/><Relationship Id="rId4" Type="http://schemas.openxmlformats.org/officeDocument/2006/relationships/image" Target="../media/image117.png"/></Relationships>
</file>

<file path=ppt/slides/_rels/slide2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26.png"/><Relationship Id="rId18" Type="http://schemas.microsoft.com/office/2007/relationships/hdphoto" Target="../media/hdphoto3.wdp"/><Relationship Id="rId3" Type="http://schemas.openxmlformats.org/officeDocument/2006/relationships/image" Target="../media/image118.jpeg"/><Relationship Id="rId7" Type="http://schemas.openxmlformats.org/officeDocument/2006/relationships/image" Target="../media/image121.png"/><Relationship Id="rId12" Type="http://schemas.openxmlformats.org/officeDocument/2006/relationships/image" Target="../media/image125.png"/><Relationship Id="rId17" Type="http://schemas.openxmlformats.org/officeDocument/2006/relationships/image" Target="../media/image130.png"/><Relationship Id="rId2" Type="http://schemas.openxmlformats.org/officeDocument/2006/relationships/notesSlide" Target="../notesSlides/notesSlide20.xml"/><Relationship Id="rId16" Type="http://schemas.openxmlformats.org/officeDocument/2006/relationships/image" Target="../media/image129.png"/><Relationship Id="rId1" Type="http://schemas.openxmlformats.org/officeDocument/2006/relationships/slideLayout" Target="../slideLayouts/slideLayout16.xml"/><Relationship Id="rId6" Type="http://schemas.openxmlformats.org/officeDocument/2006/relationships/image" Target="../media/image120.png"/><Relationship Id="rId11" Type="http://schemas.openxmlformats.org/officeDocument/2006/relationships/image" Target="../media/image124.png"/><Relationship Id="rId5" Type="http://schemas.microsoft.com/office/2007/relationships/hdphoto" Target="../media/hdphoto1.wdp"/><Relationship Id="rId15" Type="http://schemas.openxmlformats.org/officeDocument/2006/relationships/image" Target="../media/image128.jpeg"/><Relationship Id="rId10" Type="http://schemas.openxmlformats.org/officeDocument/2006/relationships/image" Target="../media/image123.png"/><Relationship Id="rId19" Type="http://schemas.openxmlformats.org/officeDocument/2006/relationships/image" Target="../media/image13.emf"/><Relationship Id="rId4" Type="http://schemas.openxmlformats.org/officeDocument/2006/relationships/image" Target="../media/image119.png"/><Relationship Id="rId9" Type="http://schemas.openxmlformats.org/officeDocument/2006/relationships/image" Target="../media/image122.png"/><Relationship Id="rId14" Type="http://schemas.openxmlformats.org/officeDocument/2006/relationships/image" Target="../media/image127.png"/></Relationships>
</file>

<file path=ppt/slides/_rels/slide2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hyperlink" Target="https://www.gartner.com/smarterwithgartner/why-data-and-analytics-are-key-to-digital-transformation/" TargetMode="External"/><Relationship Id="rId2" Type="http://schemas.openxmlformats.org/officeDocument/2006/relationships/image" Target="../media/image15.jpeg"/><Relationship Id="rId1" Type="http://schemas.openxmlformats.org/officeDocument/2006/relationships/slideLayout" Target="../slideLayouts/slideLayout16.xml"/><Relationship Id="rId5" Type="http://schemas.openxmlformats.org/officeDocument/2006/relationships/image" Target="../media/image13.emf"/><Relationship Id="rId4" Type="http://schemas.openxmlformats.org/officeDocument/2006/relationships/hyperlink" Target="http://book.itep.ru/depository/dig_economy/idc-seagate-dataage-whitepaper.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 Id="rId5" Type="http://schemas.openxmlformats.org/officeDocument/2006/relationships/image" Target="../media/image13.emf"/><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image" Target="../media/image19.png"/><Relationship Id="rId16" Type="http://schemas.openxmlformats.org/officeDocument/2006/relationships/image" Target="../media/image33.png"/><Relationship Id="rId20" Type="http://schemas.openxmlformats.org/officeDocument/2006/relationships/image" Target="../media/image13.emf"/><Relationship Id="rId1" Type="http://schemas.openxmlformats.org/officeDocument/2006/relationships/slideLayout" Target="../slideLayouts/slideLayout16.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36.sv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18" Type="http://schemas.openxmlformats.org/officeDocument/2006/relationships/image" Target="../media/image52.svg"/><Relationship Id="rId3" Type="http://schemas.openxmlformats.org/officeDocument/2006/relationships/image" Target="../media/image37.png"/><Relationship Id="rId21" Type="http://schemas.openxmlformats.org/officeDocument/2006/relationships/image" Target="../media/image13.emf"/><Relationship Id="rId7" Type="http://schemas.openxmlformats.org/officeDocument/2006/relationships/image" Target="../media/image41.png"/><Relationship Id="rId12" Type="http://schemas.openxmlformats.org/officeDocument/2006/relationships/image" Target="../media/image46.svg"/><Relationship Id="rId17" Type="http://schemas.openxmlformats.org/officeDocument/2006/relationships/image" Target="../media/image51.png"/><Relationship Id="rId2" Type="http://schemas.openxmlformats.org/officeDocument/2006/relationships/notesSlide" Target="../notesSlides/notesSlide6.xml"/><Relationship Id="rId16" Type="http://schemas.openxmlformats.org/officeDocument/2006/relationships/image" Target="../media/image50.svg"/><Relationship Id="rId20" Type="http://schemas.openxmlformats.org/officeDocument/2006/relationships/image" Target="../media/image54.svg"/><Relationship Id="rId1" Type="http://schemas.openxmlformats.org/officeDocument/2006/relationships/slideLayout" Target="../slideLayouts/slideLayout4.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svg"/><Relationship Id="rId19" Type="http://schemas.openxmlformats.org/officeDocument/2006/relationships/image" Target="../media/image53.pn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 uri="{C183D7F6-B498-43B3-948B-1728B52AA6E4}">
                <adec:decorative xmlns:adec="http://schemas.microsoft.com/office/drawing/2017/decorative" val="1"/>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94"/>
          <a:stretch/>
        </p:blipFill>
        <p:spPr>
          <a:xfrm>
            <a:off x="4224338" y="0"/>
            <a:ext cx="7967662" cy="6858000"/>
          </a:xfrm>
        </p:spPr>
      </p:pic>
      <p:sp>
        <p:nvSpPr>
          <p:cNvPr id="6" name="Rectangle 5" descr="A hand holding many different types of data">
            <a:extLst>
              <a:ext uri="{FF2B5EF4-FFF2-40B4-BE49-F238E27FC236}">
                <a16:creationId xmlns:a16="http://schemas.microsoft.com/office/drawing/2014/main" id="{E718F410-2CD1-BC4F-A3B1-645FA20707B1}"/>
              </a:ext>
              <a:ext uri="{C183D7F6-B498-43B3-948B-1728B52AA6E4}">
                <adec:decorative xmlns:adec="http://schemas.microsoft.com/office/drawing/2017/decorative" val="0"/>
              </a:ext>
            </a:extLst>
          </p:cNvPr>
          <p:cNvSpPr/>
          <p:nvPr/>
        </p:nvSpPr>
        <p:spPr>
          <a:xfrm>
            <a:off x="4224758" y="0"/>
            <a:ext cx="7628305" cy="6858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0C815EA-13A9-114A-8DD9-7CB30FB41C3D}"/>
              </a:ext>
            </a:extLst>
          </p:cNvPr>
          <p:cNvSpPr>
            <a:spLocks noGrp="1"/>
          </p:cNvSpPr>
          <p:nvPr>
            <p:ph type="title"/>
          </p:nvPr>
        </p:nvSpPr>
        <p:spPr>
          <a:xfrm>
            <a:off x="588263" y="1527969"/>
            <a:ext cx="5507737" cy="1692771"/>
          </a:xfrm>
        </p:spPr>
        <p:txBody>
          <a:bodyPr/>
          <a:lstStyle/>
          <a:p>
            <a:r>
              <a:rPr lang="en-US" sz="5500">
                <a:latin typeface="Segoe UI Semibold"/>
                <a:cs typeface="Segoe UI Semibold"/>
              </a:rPr>
              <a:t>Microsoft Purview</a:t>
            </a:r>
          </a:p>
        </p:txBody>
      </p:sp>
      <p:sp>
        <p:nvSpPr>
          <p:cNvPr id="4" name="Subtitle 3">
            <a:extLst>
              <a:ext uri="{FF2B5EF4-FFF2-40B4-BE49-F238E27FC236}">
                <a16:creationId xmlns:a16="http://schemas.microsoft.com/office/drawing/2014/main" id="{ABCF8D8A-45B2-B74A-9296-C81CE77331BC}"/>
              </a:ext>
            </a:extLst>
          </p:cNvPr>
          <p:cNvSpPr>
            <a:spLocks noGrp="1"/>
          </p:cNvSpPr>
          <p:nvPr>
            <p:ph type="body" sz="quarter" idx="10"/>
          </p:nvPr>
        </p:nvSpPr>
        <p:spPr>
          <a:xfrm>
            <a:off x="584200" y="3429000"/>
            <a:ext cx="4132179" cy="1107996"/>
          </a:xfrm>
        </p:spPr>
        <p:txBody>
          <a:bodyPr/>
          <a:lstStyle/>
          <a:p>
            <a:r>
              <a:rPr lang="en-US" b="0" spc="150">
                <a:solidFill>
                  <a:schemeClr val="accent1">
                    <a:lumMod val="40000"/>
                    <a:lumOff val="60000"/>
                  </a:schemeClr>
                </a:solidFill>
              </a:rPr>
              <a:t>Unified Data </a:t>
            </a:r>
            <a:r>
              <a:rPr lang="en-US" spc="150">
                <a:solidFill>
                  <a:schemeClr val="accent1">
                    <a:lumMod val="40000"/>
                    <a:lumOff val="60000"/>
                  </a:schemeClr>
                </a:solidFill>
              </a:rPr>
              <a:t>G</a:t>
            </a:r>
            <a:r>
              <a:rPr lang="en-US" b="0" spc="150">
                <a:solidFill>
                  <a:schemeClr val="accent1">
                    <a:lumMod val="40000"/>
                    <a:lumOff val="60000"/>
                  </a:schemeClr>
                </a:solidFill>
              </a:rPr>
              <a:t>overnance to Maximize the Business Value of Data</a:t>
            </a:r>
          </a:p>
        </p:txBody>
      </p:sp>
      <p:pic>
        <p:nvPicPr>
          <p:cNvPr id="2" name="Picture 1" descr="Microsoft Azure logo">
            <a:extLst>
              <a:ext uri="{FF2B5EF4-FFF2-40B4-BE49-F238E27FC236}">
                <a16:creationId xmlns:a16="http://schemas.microsoft.com/office/drawing/2014/main" id="{9C840F2F-E118-44C6-ABF4-48BA023DB13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 r="34609" b="24508"/>
          <a:stretch/>
        </p:blipFill>
        <p:spPr>
          <a:xfrm>
            <a:off x="584200" y="483229"/>
            <a:ext cx="890917" cy="146500"/>
          </a:xfrm>
          <a:prstGeom prst="rect">
            <a:avLst/>
          </a:prstGeom>
        </p:spPr>
      </p:pic>
    </p:spTree>
    <p:extLst>
      <p:ext uri="{BB962C8B-B14F-4D97-AF65-F5344CB8AC3E}">
        <p14:creationId xmlns:p14="http://schemas.microsoft.com/office/powerpoint/2010/main" val="1586891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12D92FF-C618-429F-A33C-93E9BAA33E6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09597" y="2861756"/>
            <a:ext cx="1632182" cy="908443"/>
          </a:xfrm>
          <a:prstGeom prst="rect">
            <a:avLst/>
          </a:prstGeom>
        </p:spPr>
      </p:pic>
      <p:pic>
        <p:nvPicPr>
          <p:cNvPr id="17" name="Graphic 16">
            <a:extLst>
              <a:ext uri="{FF2B5EF4-FFF2-40B4-BE49-F238E27FC236}">
                <a16:creationId xmlns:a16="http://schemas.microsoft.com/office/drawing/2014/main" id="{F4090496-B5F4-46AE-A15A-BCE4F87482E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88812" y="2953040"/>
            <a:ext cx="1073751" cy="607517"/>
          </a:xfrm>
          <a:prstGeom prst="rect">
            <a:avLst/>
          </a:prstGeom>
        </p:spPr>
      </p:pic>
      <p:pic>
        <p:nvPicPr>
          <p:cNvPr id="4" name="Graphic 3">
            <a:extLst>
              <a:ext uri="{FF2B5EF4-FFF2-40B4-BE49-F238E27FC236}">
                <a16:creationId xmlns:a16="http://schemas.microsoft.com/office/drawing/2014/main" id="{600C59A9-095E-4529-8BCF-93F2B08029A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2944" y="2861756"/>
            <a:ext cx="1632182" cy="908443"/>
          </a:xfrm>
          <a:prstGeom prst="rect">
            <a:avLst/>
          </a:prstGeom>
        </p:spPr>
      </p:pic>
      <p:pic>
        <p:nvPicPr>
          <p:cNvPr id="16" name="Graphic 15">
            <a:extLst>
              <a:ext uri="{FF2B5EF4-FFF2-40B4-BE49-F238E27FC236}">
                <a16:creationId xmlns:a16="http://schemas.microsoft.com/office/drawing/2014/main" id="{365DCC23-3543-4F1D-81D9-0CEE9BBFD34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35927" y="2769726"/>
            <a:ext cx="1389312" cy="815063"/>
          </a:xfrm>
          <a:prstGeom prst="rect">
            <a:avLst/>
          </a:prstGeom>
        </p:spPr>
      </p:pic>
      <p:sp>
        <p:nvSpPr>
          <p:cNvPr id="80" name="Rectangle 79">
            <a:extLst>
              <a:ext uri="{FF2B5EF4-FFF2-40B4-BE49-F238E27FC236}">
                <a16:creationId xmlns:a16="http://schemas.microsoft.com/office/drawing/2014/main" id="{B05211C6-63BA-BB42-BBCF-8403394635B7}"/>
              </a:ext>
              <a:ext uri="{C183D7F6-B498-43B3-948B-1728B52AA6E4}">
                <adec:decorative xmlns:adec="http://schemas.microsoft.com/office/drawing/2017/decorative" val="1"/>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itle 1">
            <a:extLst>
              <a:ext uri="{FF2B5EF4-FFF2-40B4-BE49-F238E27FC236}">
                <a16:creationId xmlns:a16="http://schemas.microsoft.com/office/drawing/2014/main" id="{FD400C6F-A9BA-E143-9AEB-87922E1C89CB}"/>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3600" b="0" i="0" u="none" strike="noStrike" kern="1200" cap="none" spc="0" normalizeH="0" baseline="0" noProof="0">
                <a:ln>
                  <a:noFill/>
                </a:ln>
                <a:solidFill>
                  <a:schemeClr val="accent2"/>
                </a:solidFill>
                <a:effectLst/>
                <a:uLnTx/>
                <a:uFillTx/>
                <a:latin typeface="Segoe UI Semibold" panose="020B0502040204020203" pitchFamily="34" charset="0"/>
                <a:ea typeface="+mj-ea"/>
                <a:cs typeface="Segoe UI Semibold" panose="020B0502040204020203" pitchFamily="34" charset="0"/>
              </a:rPr>
              <a:t>Microsoft Purview</a:t>
            </a:r>
            <a:r>
              <a:rPr kumimoji="0" lang="en-US" sz="3600" b="0" i="0" u="none" strike="noStrike" kern="1200" cap="none" spc="0" normalizeH="0" baseline="0" noProof="0">
                <a:ln>
                  <a:noFill/>
                </a:ln>
                <a:effectLst/>
                <a:uLnTx/>
                <a:uFillTx/>
                <a:latin typeface="Segoe UI Semibold" panose="020B0502040204020203" pitchFamily="34" charset="0"/>
                <a:ea typeface="+mj-ea"/>
                <a:cs typeface="Segoe UI Semibold" panose="020B0502040204020203" pitchFamily="34" charset="0"/>
              </a:rPr>
              <a:t> enables unified data governance</a:t>
            </a:r>
          </a:p>
        </p:txBody>
      </p:sp>
      <p:sp>
        <p:nvSpPr>
          <p:cNvPr id="82" name="Text Placeholder 3">
            <a:extLst>
              <a:ext uri="{FF2B5EF4-FFF2-40B4-BE49-F238E27FC236}">
                <a16:creationId xmlns:a16="http://schemas.microsoft.com/office/drawing/2014/main" id="{AAAD9622-669C-8745-93D2-CD74E13780C8}"/>
              </a:ext>
            </a:extLst>
          </p:cNvPr>
          <p:cNvSpPr txBox="1">
            <a:spLocks/>
          </p:cNvSpPr>
          <p:nvPr/>
        </p:nvSpPr>
        <p:spPr>
          <a:xfrm>
            <a:off x="808727" y="3931009"/>
            <a:ext cx="2329304" cy="87278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600" spc="120">
                <a:solidFill>
                  <a:schemeClr val="tx1"/>
                </a:solidFill>
              </a:rPr>
              <a:t>Reimagine data governance in      the cloud</a:t>
            </a:r>
          </a:p>
        </p:txBody>
      </p:sp>
      <p:sp>
        <p:nvSpPr>
          <p:cNvPr id="83" name="Text Placeholder 3">
            <a:extLst>
              <a:ext uri="{FF2B5EF4-FFF2-40B4-BE49-F238E27FC236}">
                <a16:creationId xmlns:a16="http://schemas.microsoft.com/office/drawing/2014/main" id="{C830A893-C18D-624D-BE13-5AE0F6C08C9A}"/>
              </a:ext>
            </a:extLst>
          </p:cNvPr>
          <p:cNvSpPr txBox="1">
            <a:spLocks/>
          </p:cNvSpPr>
          <p:nvPr/>
        </p:nvSpPr>
        <p:spPr>
          <a:xfrm>
            <a:off x="3248696" y="3913069"/>
            <a:ext cx="2774324"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600" spc="120">
                <a:solidFill>
                  <a:schemeClr val="tx1"/>
                </a:solidFill>
                <a:latin typeface="Segoe UI Semibold"/>
                <a:cs typeface="Segoe UI Semibold"/>
              </a:rPr>
              <a:t>Set the foundation    for effective            data governance</a:t>
            </a:r>
            <a:endParaRPr lang="en-US" sz="1600" spc="120">
              <a:solidFill>
                <a:schemeClr val="tx1"/>
              </a:solidFill>
            </a:endParaRPr>
          </a:p>
        </p:txBody>
      </p:sp>
      <p:sp>
        <p:nvSpPr>
          <p:cNvPr id="84" name="Text Placeholder 3">
            <a:extLst>
              <a:ext uri="{FF2B5EF4-FFF2-40B4-BE49-F238E27FC236}">
                <a16:creationId xmlns:a16="http://schemas.microsoft.com/office/drawing/2014/main" id="{2D5DF45E-63CC-7948-85FF-422F6662300A}"/>
              </a:ext>
            </a:extLst>
          </p:cNvPr>
          <p:cNvSpPr txBox="1">
            <a:spLocks/>
          </p:cNvSpPr>
          <p:nvPr/>
        </p:nvSpPr>
        <p:spPr>
          <a:xfrm>
            <a:off x="6229941" y="3946158"/>
            <a:ext cx="2454894"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600" spc="120">
                <a:solidFill>
                  <a:schemeClr val="tx1"/>
                </a:solidFill>
              </a:rPr>
              <a:t>Maximize business value of data for    data consumers</a:t>
            </a:r>
          </a:p>
        </p:txBody>
      </p:sp>
      <p:sp>
        <p:nvSpPr>
          <p:cNvPr id="85" name="Text Placeholder 3">
            <a:extLst>
              <a:ext uri="{FF2B5EF4-FFF2-40B4-BE49-F238E27FC236}">
                <a16:creationId xmlns:a16="http://schemas.microsoft.com/office/drawing/2014/main" id="{0C7F6924-E2E6-2D4A-9611-752C6755AA51}"/>
              </a:ext>
            </a:extLst>
          </p:cNvPr>
          <p:cNvSpPr txBox="1">
            <a:spLocks/>
          </p:cNvSpPr>
          <p:nvPr/>
        </p:nvSpPr>
        <p:spPr>
          <a:xfrm>
            <a:off x="8891756" y="3958431"/>
            <a:ext cx="2723448"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600" spc="120">
                <a:solidFill>
                  <a:schemeClr val="tx1"/>
                </a:solidFill>
              </a:rPr>
              <a:t>Gain strategic insight into data use across the estate</a:t>
            </a:r>
          </a:p>
        </p:txBody>
      </p:sp>
      <p:pic>
        <p:nvPicPr>
          <p:cNvPr id="2" name="Graphic 1">
            <a:extLst>
              <a:ext uri="{FF2B5EF4-FFF2-40B4-BE49-F238E27FC236}">
                <a16:creationId xmlns:a16="http://schemas.microsoft.com/office/drawing/2014/main" id="{FFC1C784-2BD1-4212-9032-638652DE8724}"/>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7288" y="2861756"/>
            <a:ext cx="1632182" cy="908443"/>
          </a:xfrm>
          <a:prstGeom prst="rect">
            <a:avLst/>
          </a:prstGeom>
        </p:spPr>
      </p:pic>
      <p:pic>
        <p:nvPicPr>
          <p:cNvPr id="3" name="Graphic 2">
            <a:extLst>
              <a:ext uri="{FF2B5EF4-FFF2-40B4-BE49-F238E27FC236}">
                <a16:creationId xmlns:a16="http://schemas.microsoft.com/office/drawing/2014/main" id="{6F4E18C3-25F4-42AC-A3B8-7D4BE5C0AF81}"/>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7076" y="2861756"/>
            <a:ext cx="1632182" cy="908443"/>
          </a:xfrm>
          <a:prstGeom prst="rect">
            <a:avLst/>
          </a:prstGeom>
        </p:spPr>
      </p:pic>
      <p:pic>
        <p:nvPicPr>
          <p:cNvPr id="7" name="Graphic 6">
            <a:extLst>
              <a:ext uri="{FF2B5EF4-FFF2-40B4-BE49-F238E27FC236}">
                <a16:creationId xmlns:a16="http://schemas.microsoft.com/office/drawing/2014/main" id="{083B231A-46B8-4DF3-963A-095517674F2D}"/>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39358" y="2105728"/>
            <a:ext cx="1179184" cy="1266341"/>
          </a:xfrm>
          <a:prstGeom prst="rect">
            <a:avLst/>
          </a:prstGeom>
        </p:spPr>
      </p:pic>
      <p:pic>
        <p:nvPicPr>
          <p:cNvPr id="8" name="Graphic 7">
            <a:extLst>
              <a:ext uri="{FF2B5EF4-FFF2-40B4-BE49-F238E27FC236}">
                <a16:creationId xmlns:a16="http://schemas.microsoft.com/office/drawing/2014/main" id="{680B9592-D081-4731-8ABF-82E19BF02B5C}"/>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30919" y="2761013"/>
            <a:ext cx="484484" cy="484484"/>
          </a:xfrm>
          <a:prstGeom prst="rect">
            <a:avLst/>
          </a:prstGeom>
        </p:spPr>
      </p:pic>
      <p:pic>
        <p:nvPicPr>
          <p:cNvPr id="9" name="Graphic 8">
            <a:extLst>
              <a:ext uri="{FF2B5EF4-FFF2-40B4-BE49-F238E27FC236}">
                <a16:creationId xmlns:a16="http://schemas.microsoft.com/office/drawing/2014/main" id="{76F5A3C6-9C7B-4B9F-A0DB-E856068FD565}"/>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49321" y="2570502"/>
            <a:ext cx="745390" cy="858973"/>
          </a:xfrm>
          <a:prstGeom prst="rect">
            <a:avLst/>
          </a:prstGeom>
        </p:spPr>
      </p:pic>
      <p:pic>
        <p:nvPicPr>
          <p:cNvPr id="67" name="Graphic 66">
            <a:extLst>
              <a:ext uri="{FF2B5EF4-FFF2-40B4-BE49-F238E27FC236}">
                <a16:creationId xmlns:a16="http://schemas.microsoft.com/office/drawing/2014/main" id="{A550042E-F6F5-411B-B925-47B50036927C}"/>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87519" y="2245041"/>
            <a:ext cx="484484" cy="484484"/>
          </a:xfrm>
          <a:prstGeom prst="rect">
            <a:avLst/>
          </a:prstGeom>
          <a:effectLst>
            <a:outerShdw blurRad="152400" dist="38100" dir="5400000" sx="90000" sy="-19000" rotWithShape="0">
              <a:prstClr val="black">
                <a:alpha val="71000"/>
              </a:prstClr>
            </a:outerShdw>
          </a:effectLst>
        </p:spPr>
      </p:pic>
      <p:pic>
        <p:nvPicPr>
          <p:cNvPr id="11" name="Graphic 10">
            <a:extLst>
              <a:ext uri="{FF2B5EF4-FFF2-40B4-BE49-F238E27FC236}">
                <a16:creationId xmlns:a16="http://schemas.microsoft.com/office/drawing/2014/main" id="{B1CA50E5-557E-4B11-BFF4-1E79E4D08EBF}"/>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251948" y="3043361"/>
            <a:ext cx="274314" cy="502910"/>
          </a:xfrm>
          <a:prstGeom prst="rect">
            <a:avLst/>
          </a:prstGeom>
        </p:spPr>
      </p:pic>
      <p:pic>
        <p:nvPicPr>
          <p:cNvPr id="12" name="Graphic 11">
            <a:extLst>
              <a:ext uri="{FF2B5EF4-FFF2-40B4-BE49-F238E27FC236}">
                <a16:creationId xmlns:a16="http://schemas.microsoft.com/office/drawing/2014/main" id="{1AB7F28A-37A8-4FAB-A24C-346777745085}"/>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4892811" y="3043361"/>
            <a:ext cx="274314" cy="502910"/>
          </a:xfrm>
          <a:prstGeom prst="rect">
            <a:avLst/>
          </a:prstGeom>
        </p:spPr>
      </p:pic>
      <p:pic>
        <p:nvPicPr>
          <p:cNvPr id="13" name="Graphic 12">
            <a:extLst>
              <a:ext uri="{FF2B5EF4-FFF2-40B4-BE49-F238E27FC236}">
                <a16:creationId xmlns:a16="http://schemas.microsoft.com/office/drawing/2014/main" id="{47266C26-50F4-487C-A868-2FAAA8FBF122}"/>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21022" y="2400253"/>
            <a:ext cx="916343" cy="908443"/>
          </a:xfrm>
          <a:prstGeom prst="rect">
            <a:avLst/>
          </a:prstGeom>
        </p:spPr>
      </p:pic>
      <p:pic>
        <p:nvPicPr>
          <p:cNvPr id="14" name="Graphic 13">
            <a:extLst>
              <a:ext uri="{FF2B5EF4-FFF2-40B4-BE49-F238E27FC236}">
                <a16:creationId xmlns:a16="http://schemas.microsoft.com/office/drawing/2014/main" id="{E81DF3D1-A098-49F5-9A17-5E1F164FF5E2}"/>
              </a:ext>
              <a:ext uri="{C183D7F6-B498-43B3-948B-1728B52AA6E4}">
                <adec:decorative xmlns:adec="http://schemas.microsoft.com/office/drawing/2017/decorative" val="1"/>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809194" y="2386625"/>
            <a:ext cx="966568" cy="559804"/>
          </a:xfrm>
          <a:prstGeom prst="rect">
            <a:avLst/>
          </a:prstGeom>
        </p:spPr>
      </p:pic>
      <p:pic>
        <p:nvPicPr>
          <p:cNvPr id="15" name="Graphic 14">
            <a:extLst>
              <a:ext uri="{FF2B5EF4-FFF2-40B4-BE49-F238E27FC236}">
                <a16:creationId xmlns:a16="http://schemas.microsoft.com/office/drawing/2014/main" id="{C304188B-086E-4F87-A5F3-134024D207C5}"/>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756074" y="2310380"/>
            <a:ext cx="916343" cy="902665"/>
          </a:xfrm>
          <a:prstGeom prst="rect">
            <a:avLst/>
          </a:prstGeom>
        </p:spPr>
      </p:pic>
      <p:pic>
        <p:nvPicPr>
          <p:cNvPr id="6" name="Picture 5" descr="Azure logo">
            <a:extLst>
              <a:ext uri="{FF2B5EF4-FFF2-40B4-BE49-F238E27FC236}">
                <a16:creationId xmlns:a16="http://schemas.microsoft.com/office/drawing/2014/main" id="{3FE174F6-6893-DF9E-A296-6653A5B6898A}"/>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27518802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856AF4B-9A24-7843-B188-114423419DBE}"/>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2" name="Content Placeholder 1">
            <a:extLst>
              <a:ext uri="{FF2B5EF4-FFF2-40B4-BE49-F238E27FC236}">
                <a16:creationId xmlns:a16="http://schemas.microsoft.com/office/drawing/2014/main" id="{D9A1ACAC-83DE-CB4A-AE0C-D5A2DA88B664}"/>
              </a:ext>
              <a:ext uri="{C183D7F6-B498-43B3-948B-1728B52AA6E4}">
                <adec:decorative xmlns:adec="http://schemas.microsoft.com/office/drawing/2017/decorative" val="1"/>
              </a:ext>
            </a:extLst>
          </p:cNvPr>
          <p:cNvSpPr>
            <a:spLocks noGrp="1"/>
          </p:cNvSpPr>
          <p:nvPr>
            <p:ph sz="quarter" idx="4294967295"/>
          </p:nvPr>
        </p:nvSpPr>
        <p:spPr>
          <a:xfrm>
            <a:off x="606865" y="3098800"/>
            <a:ext cx="4413102" cy="2400978"/>
          </a:xfrm>
        </p:spPr>
        <p:txBody>
          <a:bodyPr tIns="45720"/>
          <a:lstStyle/>
          <a:p>
            <a:pPr marL="285750" indent="-285750">
              <a:lnSpc>
                <a:spcPct val="130000"/>
              </a:lnSpc>
              <a:buClr>
                <a:schemeClr val="accent2"/>
              </a:buClr>
              <a:buSzPct val="100000"/>
              <a:buFont typeface="Arial" panose="020B0604020202020204" pitchFamily="34" charset="0"/>
              <a:buChar char="•"/>
            </a:pPr>
            <a:r>
              <a:rPr lang="en-US" sz="1600">
                <a:cs typeface="Segoe UI Semilight"/>
              </a:rPr>
              <a:t>Manage and govern operational, transactional and analytical data</a:t>
            </a:r>
          </a:p>
          <a:p>
            <a:pPr marL="285750" indent="-285750">
              <a:lnSpc>
                <a:spcPct val="130000"/>
              </a:lnSpc>
              <a:buClr>
                <a:schemeClr val="accent2"/>
              </a:buClr>
              <a:buSzPct val="100000"/>
              <a:buFont typeface="Arial" panose="020B0604020202020204" pitchFamily="34" charset="0"/>
              <a:buChar char="•"/>
            </a:pPr>
            <a:r>
              <a:rPr lang="en-US" sz="1600">
                <a:cs typeface="Segoe UI Semilight"/>
              </a:rPr>
              <a:t>Cloud-native, purpose-built service to address discovery and compliance needs</a:t>
            </a:r>
          </a:p>
          <a:p>
            <a:pPr marL="285750" indent="-285750">
              <a:lnSpc>
                <a:spcPct val="130000"/>
              </a:lnSpc>
              <a:buClr>
                <a:schemeClr val="accent2"/>
              </a:buClr>
              <a:buSzPct val="100000"/>
              <a:buFont typeface="Arial" panose="020B0604020202020204" pitchFamily="34" charset="0"/>
              <a:buChar char="•"/>
            </a:pPr>
            <a:r>
              <a:rPr lang="en-US" sz="1600">
                <a:cs typeface="Segoe UI Semilight"/>
              </a:rPr>
              <a:t>Fully managed, serverless, PaaS service</a:t>
            </a:r>
          </a:p>
          <a:p>
            <a:pPr marL="285750" indent="-285750">
              <a:lnSpc>
                <a:spcPct val="130000"/>
              </a:lnSpc>
              <a:buClr>
                <a:schemeClr val="accent2"/>
              </a:buClr>
              <a:buSzPct val="100000"/>
              <a:buFont typeface="Arial" panose="020B0604020202020204" pitchFamily="34" charset="0"/>
              <a:buChar char="•"/>
            </a:pPr>
            <a:r>
              <a:rPr lang="en-US" sz="1600">
                <a:cs typeface="Segoe UI Semilight"/>
              </a:rPr>
              <a:t>Eliminate manual, ad-hoc and homegrown solutions</a:t>
            </a:r>
          </a:p>
        </p:txBody>
      </p:sp>
      <p:sp>
        <p:nvSpPr>
          <p:cNvPr id="4" name="Title 3">
            <a:extLst>
              <a:ext uri="{FF2B5EF4-FFF2-40B4-BE49-F238E27FC236}">
                <a16:creationId xmlns:a16="http://schemas.microsoft.com/office/drawing/2014/main" id="{DA16424B-7EF1-C04A-9C29-B3D5285BB01C}"/>
              </a:ext>
              <a:ext uri="{C183D7F6-B498-43B3-948B-1728B52AA6E4}">
                <adec:decorative xmlns:adec="http://schemas.microsoft.com/office/drawing/2017/decorative" val="1"/>
              </a:ext>
            </a:extLst>
          </p:cNvPr>
          <p:cNvSpPr>
            <a:spLocks noGrp="1"/>
          </p:cNvSpPr>
          <p:nvPr>
            <p:ph type="title" idx="4294967295"/>
          </p:nvPr>
        </p:nvSpPr>
        <p:spPr>
          <a:xfrm>
            <a:off x="594833" y="1311573"/>
            <a:ext cx="3438525" cy="1793875"/>
          </a:xfrm>
        </p:spPr>
        <p:txBody>
          <a:bodyPr>
            <a:noAutofit/>
          </a:bodyPr>
          <a:lstStyle/>
          <a:p>
            <a:r>
              <a:rPr lang="en-US"/>
              <a:t>Reimagine </a:t>
            </a:r>
            <a:r>
              <a:rPr lang="en-US">
                <a:solidFill>
                  <a:schemeClr val="accent2"/>
                </a:solidFill>
              </a:rPr>
              <a:t>data governance in the cloud</a:t>
            </a:r>
          </a:p>
        </p:txBody>
      </p:sp>
      <p:sp>
        <p:nvSpPr>
          <p:cNvPr id="3" name="Rectangle 2">
            <a:extLst>
              <a:ext uri="{FF2B5EF4-FFF2-40B4-BE49-F238E27FC236}">
                <a16:creationId xmlns:a16="http://schemas.microsoft.com/office/drawing/2014/main" id="{A7258C21-B37D-43BB-BEE6-A3BFE7D1E5C6}"/>
              </a:ext>
              <a:ext uri="{C183D7F6-B498-43B3-948B-1728B52AA6E4}">
                <adec:decorative xmlns:adec="http://schemas.microsoft.com/office/drawing/2017/decorative" val="1"/>
              </a:ext>
            </a:extLst>
          </p:cNvPr>
          <p:cNvSpPr/>
          <p:nvPr/>
        </p:nvSpPr>
        <p:spPr>
          <a:xfrm>
            <a:off x="6096001" y="0"/>
            <a:ext cx="2019300" cy="6858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E7F39A2-D9C9-4305-82D9-3A8A50AF8654}"/>
              </a:ext>
              <a:ext uri="{C183D7F6-B498-43B3-948B-1728B52AA6E4}">
                <adec:decorative xmlns:adec="http://schemas.microsoft.com/office/drawing/2017/decorative" val="1"/>
              </a:ext>
            </a:extLst>
          </p:cNvPr>
          <p:cNvGrpSpPr/>
          <p:nvPr/>
        </p:nvGrpSpPr>
        <p:grpSpPr>
          <a:xfrm>
            <a:off x="922809" y="309404"/>
            <a:ext cx="920168" cy="938371"/>
            <a:chOff x="1061032" y="2105728"/>
            <a:chExt cx="1632182" cy="1664471"/>
          </a:xfrm>
        </p:grpSpPr>
        <p:pic>
          <p:nvPicPr>
            <p:cNvPr id="13" name="Graphic 12">
              <a:extLst>
                <a:ext uri="{FF2B5EF4-FFF2-40B4-BE49-F238E27FC236}">
                  <a16:creationId xmlns:a16="http://schemas.microsoft.com/office/drawing/2014/main" id="{4B327B4A-BBAA-4619-919C-F5AD7C4D342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1032" y="2861756"/>
              <a:ext cx="1632182" cy="908443"/>
            </a:xfrm>
            <a:prstGeom prst="rect">
              <a:avLst/>
            </a:prstGeom>
          </p:spPr>
        </p:pic>
        <p:pic>
          <p:nvPicPr>
            <p:cNvPr id="14" name="Graphic 13">
              <a:extLst>
                <a:ext uri="{FF2B5EF4-FFF2-40B4-BE49-F238E27FC236}">
                  <a16:creationId xmlns:a16="http://schemas.microsoft.com/office/drawing/2014/main" id="{B7B52F08-2367-4DB3-839F-FFEA58FB8D4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3102" y="2105728"/>
              <a:ext cx="1179184" cy="1266341"/>
            </a:xfrm>
            <a:prstGeom prst="rect">
              <a:avLst/>
            </a:prstGeom>
          </p:spPr>
        </p:pic>
        <p:pic>
          <p:nvPicPr>
            <p:cNvPr id="15" name="Graphic 14">
              <a:extLst>
                <a:ext uri="{FF2B5EF4-FFF2-40B4-BE49-F238E27FC236}">
                  <a16:creationId xmlns:a16="http://schemas.microsoft.com/office/drawing/2014/main" id="{7C9E4B6B-738F-4839-8586-2EBC199CF96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4663" y="2761013"/>
              <a:ext cx="484484" cy="484484"/>
            </a:xfrm>
            <a:prstGeom prst="rect">
              <a:avLst/>
            </a:prstGeom>
          </p:spPr>
        </p:pic>
      </p:grpSp>
      <p:pic>
        <p:nvPicPr>
          <p:cNvPr id="5" name="Picture 4" descr="Azure logo">
            <a:extLst>
              <a:ext uri="{FF2B5EF4-FFF2-40B4-BE49-F238E27FC236}">
                <a16:creationId xmlns:a16="http://schemas.microsoft.com/office/drawing/2014/main" id="{171FAEA6-C0C5-05F3-07D2-7D84C5B2539A}"/>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2430760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D484F834-12BA-D846-9312-EBF79746F839}"/>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095999" y="0"/>
            <a:ext cx="6096001" cy="6858000"/>
          </a:xfrm>
          <a:prstGeom prst="rect">
            <a:avLst/>
          </a:prstGeom>
        </p:spPr>
      </p:pic>
      <p:sp>
        <p:nvSpPr>
          <p:cNvPr id="54" name="Title 3">
            <a:extLst>
              <a:ext uri="{FF2B5EF4-FFF2-40B4-BE49-F238E27FC236}">
                <a16:creationId xmlns:a16="http://schemas.microsoft.com/office/drawing/2014/main" id="{02C60C62-341D-F049-8B3F-2D98D86D1798}"/>
              </a:ext>
              <a:ext uri="{C183D7F6-B498-43B3-948B-1728B52AA6E4}">
                <adec:decorative xmlns:adec="http://schemas.microsoft.com/office/drawing/2017/decorative" val="1"/>
              </a:ext>
            </a:extLst>
          </p:cNvPr>
          <p:cNvSpPr txBox="1">
            <a:spLocks noGrp="1"/>
          </p:cNvSpPr>
          <p:nvPr>
            <p:ph type="title" idx="4294967295"/>
          </p:nvPr>
        </p:nvSpPr>
        <p:spPr>
          <a:xfrm>
            <a:off x="595432" y="1322206"/>
            <a:ext cx="5348168" cy="1793875"/>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i="0" kern="1200">
                <a:solidFill>
                  <a:schemeClr val="bg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chemeClr val="tx1"/>
                </a:solidFill>
                <a:effectLst/>
                <a:uLnTx/>
                <a:uFillTx/>
                <a:latin typeface="Segoe UI Semibold"/>
                <a:ea typeface="+mj-ea"/>
                <a:cs typeface="Segoe UI Semibold"/>
              </a:rPr>
              <a:t>Establish the foundation for </a:t>
            </a:r>
            <a:r>
              <a:rPr kumimoji="0" lang="en-US" sz="3600" b="1" i="0" u="none" strike="noStrike" kern="1200" cap="none" spc="0" normalizeH="0" baseline="0" noProof="0">
                <a:ln>
                  <a:noFill/>
                </a:ln>
                <a:solidFill>
                  <a:schemeClr val="accent2"/>
                </a:solidFill>
                <a:effectLst/>
                <a:uLnTx/>
                <a:uFillTx/>
                <a:latin typeface="Segoe UI Semibold"/>
                <a:ea typeface="+mj-ea"/>
                <a:cs typeface="Segoe UI Semibold"/>
              </a:rPr>
              <a:t>effective data governance</a:t>
            </a:r>
            <a:endParaRPr kumimoji="0" lang="en-US" sz="3600" b="1" i="0" u="none" strike="noStrike" kern="1200" cap="none" spc="0" normalizeH="0" baseline="0" noProof="0">
              <a:ln>
                <a:noFill/>
              </a:ln>
              <a:solidFill>
                <a:schemeClr val="accent2"/>
              </a:solidFill>
              <a:effectLst/>
              <a:uLnTx/>
              <a:uFillTx/>
              <a:latin typeface="Segoe UI Semibold" panose="020B0502040204020203" pitchFamily="34" charset="0"/>
              <a:ea typeface="+mj-ea"/>
              <a:cs typeface="Segoe UI Semibold" panose="020B0502040204020203" pitchFamily="34" charset="0"/>
            </a:endParaRPr>
          </a:p>
        </p:txBody>
      </p:sp>
      <p:sp>
        <p:nvSpPr>
          <p:cNvPr id="56" name="Content Placeholder 1">
            <a:extLst>
              <a:ext uri="{FF2B5EF4-FFF2-40B4-BE49-F238E27FC236}">
                <a16:creationId xmlns:a16="http://schemas.microsoft.com/office/drawing/2014/main" id="{F68EDADE-C513-674B-A403-454868B84DCE}"/>
              </a:ext>
              <a:ext uri="{C183D7F6-B498-43B3-948B-1728B52AA6E4}">
                <adec:decorative xmlns:adec="http://schemas.microsoft.com/office/drawing/2017/decorative" val="1"/>
              </a:ext>
            </a:extLst>
          </p:cNvPr>
          <p:cNvSpPr txBox="1">
            <a:spLocks/>
          </p:cNvSpPr>
          <p:nvPr/>
        </p:nvSpPr>
        <p:spPr>
          <a:xfrm>
            <a:off x="607464" y="3097587"/>
            <a:ext cx="4899203" cy="3668349"/>
          </a:xfrm>
          <a:prstGeom prst="rect">
            <a:avLst/>
          </a:prstGeom>
        </p:spPr>
        <p:txBody>
          <a:bodyPr vert="horz" lIns="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buClr>
                <a:schemeClr val="accent2"/>
              </a:buClr>
              <a:buFont typeface="Arial" panose="020B0604020202020204" pitchFamily="34" charset="0"/>
              <a:buChar char="•"/>
            </a:pPr>
            <a:r>
              <a:rPr lang="en-US">
                <a:solidFill>
                  <a:schemeClr val="tx1"/>
                </a:solidFill>
                <a:latin typeface="+mn-lt"/>
                <a:cs typeface="Segoe UI Semilight" panose="020B0402040204020203" pitchFamily="34" charset="0"/>
              </a:rPr>
              <a:t>Automate discovery of data in on-premises, multi-cloud and SaaS sources</a:t>
            </a:r>
          </a:p>
          <a:p>
            <a:pPr marL="285750" indent="-285750">
              <a:lnSpc>
                <a:spcPct val="130000"/>
              </a:lnSpc>
              <a:buClr>
                <a:schemeClr val="accent2"/>
              </a:buClr>
              <a:buFont typeface="Arial" panose="020B0604020202020204" pitchFamily="34" charset="0"/>
              <a:buChar char="•"/>
            </a:pPr>
            <a:r>
              <a:rPr lang="en-US">
                <a:solidFill>
                  <a:schemeClr val="tx1"/>
                </a:solidFill>
                <a:latin typeface="+mn-lt"/>
                <a:cs typeface="Segoe UI Semilight" panose="020B0402040204020203" pitchFamily="34" charset="0"/>
              </a:rPr>
              <a:t>Classify data at scale to specify sensitivity, compliance, industry, business and company-specific value</a:t>
            </a:r>
          </a:p>
          <a:p>
            <a:pPr marL="285750" indent="-285750">
              <a:lnSpc>
                <a:spcPct val="130000"/>
              </a:lnSpc>
              <a:buClr>
                <a:schemeClr val="accent2"/>
              </a:buClr>
              <a:buFont typeface="Arial" panose="020B0604020202020204" pitchFamily="34" charset="0"/>
              <a:buChar char="•"/>
            </a:pPr>
            <a:r>
              <a:rPr lang="en-US">
                <a:solidFill>
                  <a:schemeClr val="tx1"/>
                </a:solidFill>
                <a:latin typeface="+mn-lt"/>
                <a:cs typeface="Segoe UI Semilight" panose="020B0402040204020203" pitchFamily="34" charset="0"/>
              </a:rPr>
              <a:t>Know where data came from and what was derived from it with data lineage</a:t>
            </a:r>
          </a:p>
          <a:p>
            <a:pPr>
              <a:lnSpc>
                <a:spcPct val="130000"/>
              </a:lnSpc>
              <a:buClr>
                <a:schemeClr val="accent2"/>
              </a:buClr>
            </a:pPr>
            <a:endParaRPr lang="en-US">
              <a:solidFill>
                <a:schemeClr val="tx1"/>
              </a:solidFill>
              <a:latin typeface="+mn-lt"/>
              <a:cs typeface="Segoe UI Semilight" panose="020B0402040204020203" pitchFamily="34" charset="0"/>
            </a:endParaRPr>
          </a:p>
        </p:txBody>
      </p:sp>
      <p:sp>
        <p:nvSpPr>
          <p:cNvPr id="6" name="Rectangle 5">
            <a:extLst>
              <a:ext uri="{FF2B5EF4-FFF2-40B4-BE49-F238E27FC236}">
                <a16:creationId xmlns:a16="http://schemas.microsoft.com/office/drawing/2014/main" id="{537BF065-BA08-4FD6-9848-96D23691797D}"/>
              </a:ext>
              <a:ext uri="{C183D7F6-B498-43B3-948B-1728B52AA6E4}">
                <adec:decorative xmlns:adec="http://schemas.microsoft.com/office/drawing/2017/decorative" val="1"/>
              </a:ext>
            </a:extLst>
          </p:cNvPr>
          <p:cNvSpPr/>
          <p:nvPr/>
        </p:nvSpPr>
        <p:spPr>
          <a:xfrm>
            <a:off x="6096001" y="0"/>
            <a:ext cx="2019300" cy="6858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49823F34-E438-46D6-9707-DB6BC3ECC9A6}"/>
              </a:ext>
              <a:ext uri="{C183D7F6-B498-43B3-948B-1728B52AA6E4}">
                <adec:decorative xmlns:adec="http://schemas.microsoft.com/office/drawing/2017/decorative" val="1"/>
              </a:ext>
            </a:extLst>
          </p:cNvPr>
          <p:cNvGrpSpPr/>
          <p:nvPr/>
        </p:nvGrpSpPr>
        <p:grpSpPr>
          <a:xfrm>
            <a:off x="926425" y="381317"/>
            <a:ext cx="927259" cy="866458"/>
            <a:chOff x="3676757" y="2245041"/>
            <a:chExt cx="1632182" cy="1525158"/>
          </a:xfrm>
        </p:grpSpPr>
        <p:pic>
          <p:nvPicPr>
            <p:cNvPr id="7" name="Graphic 6">
              <a:extLst>
                <a:ext uri="{FF2B5EF4-FFF2-40B4-BE49-F238E27FC236}">
                  <a16:creationId xmlns:a16="http://schemas.microsoft.com/office/drawing/2014/main" id="{2C5964B2-3FF8-4411-BC28-E77CFE23AD4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76757" y="2861756"/>
              <a:ext cx="1632182" cy="908443"/>
            </a:xfrm>
            <a:prstGeom prst="rect">
              <a:avLst/>
            </a:prstGeom>
          </p:spPr>
        </p:pic>
        <p:pic>
          <p:nvPicPr>
            <p:cNvPr id="9" name="Graphic 8">
              <a:extLst>
                <a:ext uri="{FF2B5EF4-FFF2-40B4-BE49-F238E27FC236}">
                  <a16:creationId xmlns:a16="http://schemas.microsoft.com/office/drawing/2014/main" id="{A5EB6DC0-C674-4E0C-9437-E76739FFFBA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29002" y="2570502"/>
              <a:ext cx="745390" cy="858973"/>
            </a:xfrm>
            <a:prstGeom prst="rect">
              <a:avLst/>
            </a:prstGeom>
          </p:spPr>
        </p:pic>
        <p:pic>
          <p:nvPicPr>
            <p:cNvPr id="11" name="Graphic 10">
              <a:extLst>
                <a:ext uri="{FF2B5EF4-FFF2-40B4-BE49-F238E27FC236}">
                  <a16:creationId xmlns:a16="http://schemas.microsoft.com/office/drawing/2014/main" id="{38489234-4578-405B-9D83-419BAE15D4A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67200" y="2245041"/>
              <a:ext cx="484484" cy="484484"/>
            </a:xfrm>
            <a:prstGeom prst="rect">
              <a:avLst/>
            </a:prstGeom>
            <a:effectLst>
              <a:outerShdw blurRad="152400" dist="38100" dir="5400000" sx="90000" sy="-19000" rotWithShape="0">
                <a:prstClr val="black">
                  <a:alpha val="71000"/>
                </a:prstClr>
              </a:outerShdw>
            </a:effectLst>
          </p:spPr>
        </p:pic>
        <p:pic>
          <p:nvPicPr>
            <p:cNvPr id="13" name="Graphic 12">
              <a:extLst>
                <a:ext uri="{FF2B5EF4-FFF2-40B4-BE49-F238E27FC236}">
                  <a16:creationId xmlns:a16="http://schemas.microsoft.com/office/drawing/2014/main" id="{66208275-93FE-4ADF-B022-3764340DCCD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35373" y="3043361"/>
              <a:ext cx="274314" cy="502910"/>
            </a:xfrm>
            <a:prstGeom prst="rect">
              <a:avLst/>
            </a:prstGeom>
          </p:spPr>
        </p:pic>
        <p:pic>
          <p:nvPicPr>
            <p:cNvPr id="14" name="Graphic 13">
              <a:extLst>
                <a:ext uri="{FF2B5EF4-FFF2-40B4-BE49-F238E27FC236}">
                  <a16:creationId xmlns:a16="http://schemas.microsoft.com/office/drawing/2014/main" id="{5683BDE6-514F-4F51-8415-6E2F3F57D974}"/>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4772492" y="3043361"/>
              <a:ext cx="274314" cy="502910"/>
            </a:xfrm>
            <a:prstGeom prst="rect">
              <a:avLst/>
            </a:prstGeom>
          </p:spPr>
        </p:pic>
      </p:grpSp>
      <p:pic>
        <p:nvPicPr>
          <p:cNvPr id="2" name="Picture 1" descr="Azure logo">
            <a:extLst>
              <a:ext uri="{FF2B5EF4-FFF2-40B4-BE49-F238E27FC236}">
                <a16:creationId xmlns:a16="http://schemas.microsoft.com/office/drawing/2014/main" id="{1AB4B69A-3646-1A2F-9B9A-5E2E2EFA9AC6}"/>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3246767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6C9C26D8-6DDD-4641-9F8E-A70DA54725A4}"/>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095999" y="0"/>
            <a:ext cx="6096001" cy="6858000"/>
          </a:xfrm>
          <a:prstGeom prst="rect">
            <a:avLst/>
          </a:prstGeom>
        </p:spPr>
      </p:pic>
      <p:sp>
        <p:nvSpPr>
          <p:cNvPr id="4" name="Title 3">
            <a:extLst>
              <a:ext uri="{FF2B5EF4-FFF2-40B4-BE49-F238E27FC236}">
                <a16:creationId xmlns:a16="http://schemas.microsoft.com/office/drawing/2014/main" id="{DA16424B-7EF1-C04A-9C29-B3D5285BB01C}"/>
              </a:ext>
              <a:ext uri="{C183D7F6-B498-43B3-948B-1728B52AA6E4}">
                <adec:decorative xmlns:adec="http://schemas.microsoft.com/office/drawing/2017/decorative" val="1"/>
              </a:ext>
            </a:extLst>
          </p:cNvPr>
          <p:cNvSpPr>
            <a:spLocks noGrp="1"/>
          </p:cNvSpPr>
          <p:nvPr>
            <p:ph type="title" idx="4294967295"/>
          </p:nvPr>
        </p:nvSpPr>
        <p:spPr>
          <a:xfrm>
            <a:off x="595424" y="1304115"/>
            <a:ext cx="4152900" cy="1012825"/>
          </a:xfrm>
        </p:spPr>
        <p:txBody>
          <a:bodyPr>
            <a:noAutofit/>
          </a:bodyPr>
          <a:lstStyle/>
          <a:p>
            <a:r>
              <a:rPr lang="en-US"/>
              <a:t>Maximize </a:t>
            </a:r>
            <a:r>
              <a:rPr lang="en-US">
                <a:solidFill>
                  <a:schemeClr val="accent2"/>
                </a:solidFill>
              </a:rPr>
              <a:t>business value</a:t>
            </a:r>
            <a:r>
              <a:rPr lang="en-US">
                <a:solidFill>
                  <a:schemeClr val="accent1"/>
                </a:solidFill>
              </a:rPr>
              <a:t> </a:t>
            </a:r>
            <a:r>
              <a:rPr lang="en-US"/>
              <a:t>of data</a:t>
            </a:r>
            <a:endParaRPr lang="en-US">
              <a:solidFill>
                <a:srgbClr val="0078D4"/>
              </a:solidFill>
            </a:endParaRPr>
          </a:p>
        </p:txBody>
      </p:sp>
      <p:sp>
        <p:nvSpPr>
          <p:cNvPr id="142" name="Content Placeholder 1">
            <a:extLst>
              <a:ext uri="{FF2B5EF4-FFF2-40B4-BE49-F238E27FC236}">
                <a16:creationId xmlns:a16="http://schemas.microsoft.com/office/drawing/2014/main" id="{E9A18CE0-A20F-AC41-B819-5A55799ECBEE}"/>
              </a:ext>
              <a:ext uri="{C183D7F6-B498-43B3-948B-1728B52AA6E4}">
                <adec:decorative xmlns:adec="http://schemas.microsoft.com/office/drawing/2017/decorative" val="1"/>
              </a:ext>
            </a:extLst>
          </p:cNvPr>
          <p:cNvSpPr txBox="1">
            <a:spLocks/>
          </p:cNvSpPr>
          <p:nvPr/>
        </p:nvSpPr>
        <p:spPr>
          <a:xfrm>
            <a:off x="607456" y="3090871"/>
            <a:ext cx="4546342" cy="3337305"/>
          </a:xfrm>
          <a:prstGeom prst="rect">
            <a:avLst/>
          </a:prstGeom>
        </p:spPr>
        <p:txBody>
          <a:bodyPr vert="horz" lIns="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buClr>
                <a:schemeClr val="accent2"/>
              </a:buClr>
              <a:buFont typeface="Arial" panose="020B0604020202020204" pitchFamily="34" charset="0"/>
              <a:buChar char="•"/>
            </a:pPr>
            <a:r>
              <a:rPr lang="en-US">
                <a:solidFill>
                  <a:schemeClr val="tx1"/>
                </a:solidFill>
                <a:latin typeface="Segoe UI Semilight"/>
                <a:cs typeface="Segoe UI Semilight"/>
              </a:rPr>
              <a:t>Connect business and technical data analysts, data scientists, and data engineers to a trusted data catalog</a:t>
            </a:r>
          </a:p>
          <a:p>
            <a:pPr marL="285750" indent="-285750">
              <a:lnSpc>
                <a:spcPct val="130000"/>
              </a:lnSpc>
              <a:buClr>
                <a:schemeClr val="accent2"/>
              </a:buClr>
              <a:buFont typeface="Arial" panose="020B0604020202020204" pitchFamily="34" charset="0"/>
              <a:buChar char="•"/>
            </a:pPr>
            <a:r>
              <a:rPr lang="en-US">
                <a:solidFill>
                  <a:schemeClr val="tx1"/>
                </a:solidFill>
                <a:latin typeface="Segoe UI Semilight"/>
                <a:cs typeface="Segoe UI Semilight"/>
              </a:rPr>
              <a:t>Enable users to quickly find data and view its lineage and sensitivity</a:t>
            </a:r>
          </a:p>
          <a:p>
            <a:pPr marL="285750" indent="-285750">
              <a:lnSpc>
                <a:spcPct val="130000"/>
              </a:lnSpc>
              <a:buClr>
                <a:schemeClr val="accent2"/>
              </a:buClr>
              <a:buFont typeface="Arial" panose="020B0604020202020204" pitchFamily="34" charset="0"/>
              <a:buChar char="•"/>
            </a:pPr>
            <a:r>
              <a:rPr lang="en-US">
                <a:solidFill>
                  <a:schemeClr val="tx1"/>
                </a:solidFill>
                <a:latin typeface="Segoe UI Semilight"/>
                <a:cs typeface="Segoe UI Semilight"/>
              </a:rPr>
              <a:t>Deliver a curated and consistent glossary of business terms and definitions</a:t>
            </a:r>
          </a:p>
          <a:p>
            <a:pPr>
              <a:lnSpc>
                <a:spcPct val="130000"/>
              </a:lnSpc>
              <a:buClr>
                <a:schemeClr val="accent2"/>
              </a:buClr>
            </a:pPr>
            <a:endParaRPr lang="en-US">
              <a:solidFill>
                <a:schemeClr val="tx1"/>
              </a:solidFill>
              <a:latin typeface="Segoe UI Semilight" panose="020B0402040204020203" pitchFamily="34" charset="0"/>
              <a:cs typeface="Segoe UI Semilight" panose="020B0402040204020203" pitchFamily="34" charset="0"/>
            </a:endParaRPr>
          </a:p>
        </p:txBody>
      </p:sp>
      <p:sp>
        <p:nvSpPr>
          <p:cNvPr id="3" name="Rectangle 2">
            <a:extLst>
              <a:ext uri="{FF2B5EF4-FFF2-40B4-BE49-F238E27FC236}">
                <a16:creationId xmlns:a16="http://schemas.microsoft.com/office/drawing/2014/main" id="{E28A5CFB-AD2F-4F63-945C-2CDA05FD6723}"/>
              </a:ext>
              <a:ext uri="{C183D7F6-B498-43B3-948B-1728B52AA6E4}">
                <adec:decorative xmlns:adec="http://schemas.microsoft.com/office/drawing/2017/decorative" val="1"/>
              </a:ext>
            </a:extLst>
          </p:cNvPr>
          <p:cNvSpPr/>
          <p:nvPr/>
        </p:nvSpPr>
        <p:spPr>
          <a:xfrm>
            <a:off x="6096001" y="0"/>
            <a:ext cx="2019300" cy="6858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C56605B5-D60B-4606-BDE0-D68D29930AE4}"/>
              </a:ext>
              <a:ext uri="{C183D7F6-B498-43B3-948B-1728B52AA6E4}">
                <adec:decorative xmlns:adec="http://schemas.microsoft.com/office/drawing/2017/decorative" val="1"/>
              </a:ext>
            </a:extLst>
          </p:cNvPr>
          <p:cNvGrpSpPr/>
          <p:nvPr/>
        </p:nvGrpSpPr>
        <p:grpSpPr>
          <a:xfrm>
            <a:off x="925891" y="462531"/>
            <a:ext cx="921551" cy="781184"/>
            <a:chOff x="6622944" y="2386625"/>
            <a:chExt cx="1632182" cy="1383574"/>
          </a:xfrm>
        </p:grpSpPr>
        <p:pic>
          <p:nvPicPr>
            <p:cNvPr id="5" name="Graphic 4">
              <a:extLst>
                <a:ext uri="{FF2B5EF4-FFF2-40B4-BE49-F238E27FC236}">
                  <a16:creationId xmlns:a16="http://schemas.microsoft.com/office/drawing/2014/main" id="{D490B490-ACB3-421F-8F3D-6675B47DB5C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22944" y="2861756"/>
              <a:ext cx="1632182" cy="908443"/>
            </a:xfrm>
            <a:prstGeom prst="rect">
              <a:avLst/>
            </a:prstGeom>
          </p:spPr>
        </p:pic>
        <p:pic>
          <p:nvPicPr>
            <p:cNvPr id="6" name="Graphic 5">
              <a:extLst>
                <a:ext uri="{FF2B5EF4-FFF2-40B4-BE49-F238E27FC236}">
                  <a16:creationId xmlns:a16="http://schemas.microsoft.com/office/drawing/2014/main" id="{59018E2C-E8C3-4403-98AF-1C0285B4C3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35927" y="2769726"/>
              <a:ext cx="1389312" cy="815063"/>
            </a:xfrm>
            <a:prstGeom prst="rect">
              <a:avLst/>
            </a:prstGeom>
          </p:spPr>
        </p:pic>
        <p:pic>
          <p:nvPicPr>
            <p:cNvPr id="7" name="Graphic 6">
              <a:extLst>
                <a:ext uri="{FF2B5EF4-FFF2-40B4-BE49-F238E27FC236}">
                  <a16:creationId xmlns:a16="http://schemas.microsoft.com/office/drawing/2014/main" id="{A304D84A-3CD7-475D-87AD-DB9EC6D857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21022" y="2400253"/>
              <a:ext cx="916343" cy="908443"/>
            </a:xfrm>
            <a:prstGeom prst="rect">
              <a:avLst/>
            </a:prstGeom>
          </p:spPr>
        </p:pic>
        <p:pic>
          <p:nvPicPr>
            <p:cNvPr id="8" name="Graphic 7">
              <a:extLst>
                <a:ext uri="{FF2B5EF4-FFF2-40B4-BE49-F238E27FC236}">
                  <a16:creationId xmlns:a16="http://schemas.microsoft.com/office/drawing/2014/main" id="{CD2A2899-624E-49E5-997F-4E785A05B70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09194" y="2386625"/>
              <a:ext cx="966568" cy="559804"/>
            </a:xfrm>
            <a:prstGeom prst="rect">
              <a:avLst/>
            </a:prstGeom>
          </p:spPr>
        </p:pic>
      </p:grpSp>
      <p:pic>
        <p:nvPicPr>
          <p:cNvPr id="2" name="Picture 1" descr="Azure logo">
            <a:extLst>
              <a:ext uri="{FF2B5EF4-FFF2-40B4-BE49-F238E27FC236}">
                <a16:creationId xmlns:a16="http://schemas.microsoft.com/office/drawing/2014/main" id="{06FFBE00-3E2B-EEAB-A34F-84FF5349766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31169430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5B7DED18-EBB1-894E-84C7-529D5C2711B8}"/>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095999" y="0"/>
            <a:ext cx="6096001" cy="6858000"/>
          </a:xfrm>
          <a:prstGeom prst="rect">
            <a:avLst/>
          </a:prstGeom>
        </p:spPr>
      </p:pic>
      <p:sp>
        <p:nvSpPr>
          <p:cNvPr id="128" name="Title 3">
            <a:extLst>
              <a:ext uri="{FF2B5EF4-FFF2-40B4-BE49-F238E27FC236}">
                <a16:creationId xmlns:a16="http://schemas.microsoft.com/office/drawing/2014/main" id="{017AB2E0-3F19-C646-97EA-7E82A81E9677}"/>
              </a:ext>
              <a:ext uri="{C183D7F6-B498-43B3-948B-1728B52AA6E4}">
                <adec:decorative xmlns:adec="http://schemas.microsoft.com/office/drawing/2017/decorative" val="1"/>
              </a:ext>
            </a:extLst>
          </p:cNvPr>
          <p:cNvSpPr txBox="1">
            <a:spLocks noGrp="1"/>
          </p:cNvSpPr>
          <p:nvPr>
            <p:ph type="title" idx="4294967295"/>
          </p:nvPr>
        </p:nvSpPr>
        <p:spPr>
          <a:xfrm>
            <a:off x="601584" y="1319967"/>
            <a:ext cx="5094288" cy="1012825"/>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i="0" kern="1200">
                <a:solidFill>
                  <a:schemeClr val="bg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j-ea"/>
                <a:cs typeface="Segoe UI Semibold" panose="020B0502040204020203" pitchFamily="34" charset="0"/>
              </a:rPr>
              <a:t>Gain insight into </a:t>
            </a:r>
            <a:r>
              <a:rPr kumimoji="0" lang="en-US" sz="3600" b="1" i="0" u="none" strike="noStrike" kern="1200" cap="none" spc="0" normalizeH="0" baseline="0" noProof="0">
                <a:ln>
                  <a:noFill/>
                </a:ln>
                <a:solidFill>
                  <a:schemeClr val="accent2"/>
                </a:solidFill>
                <a:effectLst/>
                <a:uLnTx/>
                <a:uFillTx/>
                <a:latin typeface="Segoe UI Semibold" panose="020B0502040204020203" pitchFamily="34" charset="0"/>
                <a:ea typeface="+mj-ea"/>
                <a:cs typeface="Segoe UI Semibold" panose="020B0502040204020203" pitchFamily="34" charset="0"/>
              </a:rPr>
              <a:t>data use across the estate</a:t>
            </a:r>
          </a:p>
        </p:txBody>
      </p:sp>
      <p:sp>
        <p:nvSpPr>
          <p:cNvPr id="129" name="Content Placeholder 1">
            <a:extLst>
              <a:ext uri="{FF2B5EF4-FFF2-40B4-BE49-F238E27FC236}">
                <a16:creationId xmlns:a16="http://schemas.microsoft.com/office/drawing/2014/main" id="{8D8B4E35-4DC5-7D40-B9F3-60A92FA0C698}"/>
              </a:ext>
              <a:ext uri="{C183D7F6-B498-43B3-948B-1728B52AA6E4}">
                <adec:decorative xmlns:adec="http://schemas.microsoft.com/office/drawing/2017/decorative" val="1"/>
              </a:ext>
            </a:extLst>
          </p:cNvPr>
          <p:cNvSpPr txBox="1">
            <a:spLocks/>
          </p:cNvSpPr>
          <p:nvPr/>
        </p:nvSpPr>
        <p:spPr>
          <a:xfrm>
            <a:off x="601583" y="3106427"/>
            <a:ext cx="4571995" cy="1742299"/>
          </a:xfrm>
          <a:prstGeom prst="rect">
            <a:avLst/>
          </a:prstGeom>
        </p:spPr>
        <p:txBody>
          <a:bodyPr vert="horz" lIns="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buClr>
                <a:schemeClr val="accent2"/>
              </a:buClr>
              <a:buFont typeface="Arial" panose="020B0604020202020204" pitchFamily="34" charset="0"/>
              <a:buChar char="•"/>
            </a:pPr>
            <a:r>
              <a:rPr lang="en-US">
                <a:solidFill>
                  <a:schemeClr val="tx1"/>
                </a:solidFill>
                <a:latin typeface="Segoe UI Semilight" panose="020B0402040204020203" pitchFamily="34" charset="0"/>
                <a:cs typeface="Segoe UI Semilight" panose="020B0402040204020203" pitchFamily="34" charset="0"/>
              </a:rPr>
              <a:t>Understand at a glance how data is being created and used across your data estate</a:t>
            </a:r>
          </a:p>
          <a:p>
            <a:pPr marL="285750" indent="-285750">
              <a:lnSpc>
                <a:spcPct val="130000"/>
              </a:lnSpc>
              <a:buClr>
                <a:schemeClr val="accent2"/>
              </a:buClr>
              <a:buFont typeface="Arial" panose="020B0604020202020204" pitchFamily="34" charset="0"/>
              <a:buChar char="•"/>
            </a:pPr>
            <a:r>
              <a:rPr lang="en-US">
                <a:solidFill>
                  <a:schemeClr val="tx1"/>
                </a:solidFill>
                <a:latin typeface="Segoe UI Semilight" panose="020B0402040204020203" pitchFamily="34" charset="0"/>
                <a:cs typeface="Segoe UI Semilight" panose="020B0402040204020203" pitchFamily="34" charset="0"/>
              </a:rPr>
              <a:t>Visually assess the state of data assets, scans, business glossary and sensitive data</a:t>
            </a:r>
          </a:p>
        </p:txBody>
      </p:sp>
      <p:sp>
        <p:nvSpPr>
          <p:cNvPr id="2" name="Rectangle 1">
            <a:extLst>
              <a:ext uri="{FF2B5EF4-FFF2-40B4-BE49-F238E27FC236}">
                <a16:creationId xmlns:a16="http://schemas.microsoft.com/office/drawing/2014/main" id="{C013AE03-9DC9-4605-949E-D99E8FD0BC0E}"/>
              </a:ext>
              <a:ext uri="{C183D7F6-B498-43B3-948B-1728B52AA6E4}">
                <adec:decorative xmlns:adec="http://schemas.microsoft.com/office/drawing/2017/decorative" val="1"/>
              </a:ext>
            </a:extLst>
          </p:cNvPr>
          <p:cNvSpPr/>
          <p:nvPr/>
        </p:nvSpPr>
        <p:spPr>
          <a:xfrm>
            <a:off x="6096001" y="0"/>
            <a:ext cx="2019300" cy="6858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20B2DBE-C5E4-4B66-A021-0A0A2052540D}"/>
              </a:ext>
              <a:ext uri="{C183D7F6-B498-43B3-948B-1728B52AA6E4}">
                <adec:decorative xmlns:adec="http://schemas.microsoft.com/office/drawing/2017/decorative" val="1"/>
              </a:ext>
            </a:extLst>
          </p:cNvPr>
          <p:cNvGrpSpPr/>
          <p:nvPr/>
        </p:nvGrpSpPr>
        <p:grpSpPr>
          <a:xfrm>
            <a:off x="925891" y="421094"/>
            <a:ext cx="921551" cy="824232"/>
            <a:chOff x="1634723" y="-90791"/>
            <a:chExt cx="1632182" cy="1459819"/>
          </a:xfrm>
        </p:grpSpPr>
        <p:pic>
          <p:nvPicPr>
            <p:cNvPr id="3" name="Graphic 2">
              <a:extLst>
                <a:ext uri="{FF2B5EF4-FFF2-40B4-BE49-F238E27FC236}">
                  <a16:creationId xmlns:a16="http://schemas.microsoft.com/office/drawing/2014/main" id="{3066F7BD-5B4A-4899-BF58-D9C872BED9F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34723" y="460585"/>
              <a:ext cx="1632182" cy="908443"/>
            </a:xfrm>
            <a:prstGeom prst="rect">
              <a:avLst/>
            </a:prstGeom>
          </p:spPr>
        </p:pic>
        <p:pic>
          <p:nvPicPr>
            <p:cNvPr id="4" name="Graphic 3">
              <a:extLst>
                <a:ext uri="{FF2B5EF4-FFF2-40B4-BE49-F238E27FC236}">
                  <a16:creationId xmlns:a16="http://schemas.microsoft.com/office/drawing/2014/main" id="{0CFC5588-ADEA-4E65-BF9A-0E71C946D8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13938" y="551869"/>
              <a:ext cx="1073751" cy="607517"/>
            </a:xfrm>
            <a:prstGeom prst="rect">
              <a:avLst/>
            </a:prstGeom>
          </p:spPr>
        </p:pic>
        <p:pic>
          <p:nvPicPr>
            <p:cNvPr id="5" name="Graphic 4">
              <a:extLst>
                <a:ext uri="{FF2B5EF4-FFF2-40B4-BE49-F238E27FC236}">
                  <a16:creationId xmlns:a16="http://schemas.microsoft.com/office/drawing/2014/main" id="{B5E02273-C2EB-4759-B099-27D186977F3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81200" y="-90791"/>
              <a:ext cx="916343" cy="902665"/>
            </a:xfrm>
            <a:prstGeom prst="rect">
              <a:avLst/>
            </a:prstGeom>
          </p:spPr>
        </p:pic>
      </p:grpSp>
      <p:pic>
        <p:nvPicPr>
          <p:cNvPr id="8" name="Picture 7" descr="Azure logo">
            <a:extLst>
              <a:ext uri="{FF2B5EF4-FFF2-40B4-BE49-F238E27FC236}">
                <a16:creationId xmlns:a16="http://schemas.microsoft.com/office/drawing/2014/main" id="{2072FF77-7FDD-69EE-3FFA-C8FD941AC94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393181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3277AF39-CADC-964C-8BCC-6B32419F76FD}"/>
              </a:ext>
              <a:ext uri="{C183D7F6-B498-43B3-948B-1728B52AA6E4}">
                <adec:decorative xmlns:adec="http://schemas.microsoft.com/office/drawing/2017/decorative" val="1"/>
              </a:ext>
            </a:extLst>
          </p:cNvPr>
          <p:cNvSpPr/>
          <p:nvPr/>
        </p:nvSpPr>
        <p:spPr bwMode="auto">
          <a:xfrm flipV="1">
            <a:off x="2167896" y="4419394"/>
            <a:ext cx="7217341" cy="965200"/>
          </a:xfrm>
          <a:prstGeom prst="parallelogram">
            <a:avLst>
              <a:gd name="adj" fmla="val 0"/>
            </a:avLst>
          </a:prstGeom>
          <a:solidFill>
            <a:srgbClr val="00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A17F311-57B4-4243-8B38-67A275F8AD2F}"/>
              </a:ext>
              <a:ext uri="{C183D7F6-B498-43B3-948B-1728B52AA6E4}">
                <adec:decorative xmlns:adec="http://schemas.microsoft.com/office/drawing/2017/decorative" val="1"/>
              </a:ext>
            </a:extLst>
          </p:cNvPr>
          <p:cNvSpPr txBox="1"/>
          <p:nvPr/>
        </p:nvSpPr>
        <p:spPr>
          <a:xfrm>
            <a:off x="4122029" y="4688194"/>
            <a:ext cx="2940043" cy="504808"/>
          </a:xfrm>
          <a:prstGeom prst="rect">
            <a:avLst/>
          </a:prstGeom>
          <a:noFill/>
          <a:ln>
            <a:noFill/>
          </a:ln>
        </p:spPr>
        <p:txBody>
          <a:bodyPr wrap="non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Data Map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rPr>
              <a:t>Automate and manage metadata at scale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Semibold"/>
              <a:ea typeface="+mn-ea"/>
              <a:cs typeface="+mn-cs"/>
            </a:endParaRPr>
          </a:p>
        </p:txBody>
      </p:sp>
      <p:sp>
        <p:nvSpPr>
          <p:cNvPr id="10" name="Title 9">
            <a:extLst>
              <a:ext uri="{FF2B5EF4-FFF2-40B4-BE49-F238E27FC236}">
                <a16:creationId xmlns:a16="http://schemas.microsoft.com/office/drawing/2014/main" id="{AB62EC54-91CA-2844-9D7B-3155433BC8EE}"/>
              </a:ext>
              <a:ext uri="{C183D7F6-B498-43B3-948B-1728B52AA6E4}">
                <adec:decorative xmlns:adec="http://schemas.microsoft.com/office/drawing/2017/decorative" val="1"/>
              </a:ext>
            </a:extLst>
          </p:cNvPr>
          <p:cNvSpPr>
            <a:spLocks noGrp="1"/>
          </p:cNvSpPr>
          <p:nvPr>
            <p:ph type="title"/>
          </p:nvPr>
        </p:nvSpPr>
        <p:spPr>
          <a:xfrm>
            <a:off x="588263" y="457200"/>
            <a:ext cx="8695767" cy="1107996"/>
          </a:xfrm>
        </p:spPr>
        <p:txBody>
          <a:bodyPr/>
          <a:lstStyle/>
          <a:p>
            <a:r>
              <a:rPr lang="en-US">
                <a:latin typeface="Segoe UI Semibold" panose="020B0502040204020203" pitchFamily="34" charset="0"/>
                <a:cs typeface="Segoe UI Semibold" panose="020B0502040204020203" pitchFamily="34" charset="0"/>
              </a:rPr>
              <a:t>Unified Data Governance</a:t>
            </a:r>
            <a:br>
              <a:rPr lang="en-US">
                <a:latin typeface="Segoe UI Semibold" panose="020B0502040204020203" pitchFamily="34" charset="0"/>
                <a:cs typeface="Segoe UI Semibold" panose="020B0502040204020203" pitchFamily="34" charset="0"/>
              </a:rPr>
            </a:br>
            <a:r>
              <a:rPr lang="en-US">
                <a:latin typeface="Segoe UI Semibold" panose="020B0502040204020203" pitchFamily="34" charset="0"/>
                <a:cs typeface="Segoe UI Semibold" panose="020B0502040204020203" pitchFamily="34" charset="0"/>
              </a:rPr>
              <a:t>with Microsoft Purview</a:t>
            </a:r>
            <a:endParaRPr lang="en-US"/>
          </a:p>
        </p:txBody>
      </p:sp>
      <p:sp>
        <p:nvSpPr>
          <p:cNvPr id="11" name="Rounded Rectangle 10">
            <a:extLst>
              <a:ext uri="{FF2B5EF4-FFF2-40B4-BE49-F238E27FC236}">
                <a16:creationId xmlns:a16="http://schemas.microsoft.com/office/drawing/2014/main" id="{FB208ED9-F6DF-0148-ABA1-3C7CAF92BB6B}"/>
              </a:ext>
              <a:ext uri="{C183D7F6-B498-43B3-948B-1728B52AA6E4}">
                <adec:decorative xmlns:adec="http://schemas.microsoft.com/office/drawing/2017/decorative" val="1"/>
              </a:ext>
            </a:extLst>
          </p:cNvPr>
          <p:cNvSpPr/>
          <p:nvPr/>
        </p:nvSpPr>
        <p:spPr bwMode="auto">
          <a:xfrm>
            <a:off x="1800933" y="2184400"/>
            <a:ext cx="7917015" cy="3632200"/>
          </a:xfrm>
          <a:prstGeom prst="roundRect">
            <a:avLst>
              <a:gd name="adj" fmla="val 6589"/>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7107729F-FC19-334D-8DF3-8AF87E246BF8}"/>
              </a:ext>
              <a:ext uri="{C183D7F6-B498-43B3-948B-1728B52AA6E4}">
                <adec:decorative xmlns:adec="http://schemas.microsoft.com/office/drawing/2017/decorative" val="1"/>
              </a:ext>
            </a:extLst>
          </p:cNvPr>
          <p:cNvSpPr/>
          <p:nvPr/>
        </p:nvSpPr>
        <p:spPr bwMode="auto">
          <a:xfrm>
            <a:off x="5468938" y="1557337"/>
            <a:ext cx="1254125" cy="125412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E0191F60-A621-5349-88AE-F32FE1F0597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05475" y="1793874"/>
            <a:ext cx="781050" cy="781050"/>
          </a:xfrm>
          <a:prstGeom prst="rect">
            <a:avLst/>
          </a:prstGeom>
        </p:spPr>
      </p:pic>
      <p:grpSp>
        <p:nvGrpSpPr>
          <p:cNvPr id="68" name="Group 67">
            <a:extLst>
              <a:ext uri="{FF2B5EF4-FFF2-40B4-BE49-F238E27FC236}">
                <a16:creationId xmlns:a16="http://schemas.microsoft.com/office/drawing/2014/main" id="{59115F35-3E12-5A4B-B17A-90BEE63B2883}"/>
              </a:ext>
              <a:ext uri="{C183D7F6-B498-43B3-948B-1728B52AA6E4}">
                <adec:decorative xmlns:adec="http://schemas.microsoft.com/office/drawing/2017/decorative" val="1"/>
              </a:ext>
            </a:extLst>
          </p:cNvPr>
          <p:cNvGrpSpPr/>
          <p:nvPr/>
        </p:nvGrpSpPr>
        <p:grpSpPr>
          <a:xfrm>
            <a:off x="289199" y="2228310"/>
            <a:ext cx="1890851" cy="3632193"/>
            <a:chOff x="1292616" y="2184399"/>
            <a:chExt cx="1890851" cy="3632193"/>
          </a:xfrm>
        </p:grpSpPr>
        <p:pic>
          <p:nvPicPr>
            <p:cNvPr id="16" name="Graphic 15">
              <a:extLst>
                <a:ext uri="{FF2B5EF4-FFF2-40B4-BE49-F238E27FC236}">
                  <a16:creationId xmlns:a16="http://schemas.microsoft.com/office/drawing/2014/main" id="{8CD44BFA-09EC-134D-B6EF-CD003DA9F2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3696" y="4758639"/>
              <a:ext cx="457200" cy="457200"/>
            </a:xfrm>
            <a:prstGeom prst="rect">
              <a:avLst/>
            </a:prstGeom>
          </p:spPr>
        </p:pic>
        <p:pic>
          <p:nvPicPr>
            <p:cNvPr id="18" name="Graphic 17">
              <a:extLst>
                <a:ext uri="{FF2B5EF4-FFF2-40B4-BE49-F238E27FC236}">
                  <a16:creationId xmlns:a16="http://schemas.microsoft.com/office/drawing/2014/main" id="{9328C9D4-6DC9-724D-B655-A5F531F9D9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3696" y="2589733"/>
              <a:ext cx="457200" cy="457200"/>
            </a:xfrm>
            <a:prstGeom prst="rect">
              <a:avLst/>
            </a:prstGeom>
          </p:spPr>
        </p:pic>
        <p:pic>
          <p:nvPicPr>
            <p:cNvPr id="20" name="Graphic 19">
              <a:extLst>
                <a:ext uri="{FF2B5EF4-FFF2-40B4-BE49-F238E27FC236}">
                  <a16:creationId xmlns:a16="http://schemas.microsoft.com/office/drawing/2014/main" id="{E5A55A41-38F7-934C-AE0E-0F36A509484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33696" y="3719912"/>
              <a:ext cx="457200" cy="457200"/>
            </a:xfrm>
            <a:prstGeom prst="rect">
              <a:avLst/>
            </a:prstGeom>
          </p:spPr>
        </p:pic>
        <p:cxnSp>
          <p:nvCxnSpPr>
            <p:cNvPr id="22" name="Straight Arrow Connector 21">
              <a:extLst>
                <a:ext uri="{FF2B5EF4-FFF2-40B4-BE49-F238E27FC236}">
                  <a16:creationId xmlns:a16="http://schemas.microsoft.com/office/drawing/2014/main" id="{A8451959-5A6C-374E-A1D0-CD1DA4039546}"/>
                </a:ext>
              </a:extLst>
            </p:cNvPr>
            <p:cNvCxnSpPr>
              <a:cxnSpLocks/>
            </p:cNvCxnSpPr>
            <p:nvPr/>
          </p:nvCxnSpPr>
          <p:spPr>
            <a:xfrm>
              <a:off x="2701733" y="4866249"/>
              <a:ext cx="481734" cy="0"/>
            </a:xfrm>
            <a:prstGeom prst="straightConnector1">
              <a:avLst/>
            </a:prstGeom>
            <a:ln w="15875">
              <a:solidFill>
                <a:srgbClr val="D7D7D7"/>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79A85B-5503-AB4E-BDBF-E772DF0E02B2}"/>
                </a:ext>
              </a:extLst>
            </p:cNvPr>
            <p:cNvSpPr txBox="1"/>
            <p:nvPr/>
          </p:nvSpPr>
          <p:spPr>
            <a:xfrm>
              <a:off x="1418387" y="3157321"/>
              <a:ext cx="687817" cy="200055"/>
            </a:xfrm>
            <a:prstGeom prst="rect">
              <a:avLst/>
            </a:prstGeom>
            <a:noFill/>
            <a:ln>
              <a:noFill/>
            </a:ln>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On-prem</a:t>
              </a:r>
            </a:p>
          </p:txBody>
        </p:sp>
        <p:sp>
          <p:nvSpPr>
            <p:cNvPr id="26" name="TextBox 25">
              <a:extLst>
                <a:ext uri="{FF2B5EF4-FFF2-40B4-BE49-F238E27FC236}">
                  <a16:creationId xmlns:a16="http://schemas.microsoft.com/office/drawing/2014/main" id="{9C4DB588-1137-944B-94A9-77ACEDE9A63C}"/>
                </a:ext>
              </a:extLst>
            </p:cNvPr>
            <p:cNvSpPr txBox="1"/>
            <p:nvPr/>
          </p:nvSpPr>
          <p:spPr>
            <a:xfrm>
              <a:off x="1539477" y="4180095"/>
              <a:ext cx="445636" cy="200055"/>
            </a:xfrm>
            <a:prstGeom prst="rect">
              <a:avLst/>
            </a:prstGeom>
            <a:noFill/>
            <a:ln>
              <a:noFill/>
            </a:ln>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Cloud</a:t>
              </a:r>
            </a:p>
          </p:txBody>
        </p:sp>
        <p:sp>
          <p:nvSpPr>
            <p:cNvPr id="27" name="TextBox 26">
              <a:extLst>
                <a:ext uri="{FF2B5EF4-FFF2-40B4-BE49-F238E27FC236}">
                  <a16:creationId xmlns:a16="http://schemas.microsoft.com/office/drawing/2014/main" id="{FA1DB504-77B1-C447-8DC1-89CA5400B54F}"/>
                </a:ext>
              </a:extLst>
            </p:cNvPr>
            <p:cNvSpPr txBox="1"/>
            <p:nvPr/>
          </p:nvSpPr>
          <p:spPr>
            <a:xfrm>
              <a:off x="1292616" y="5270662"/>
              <a:ext cx="939360" cy="400110"/>
            </a:xfrm>
            <a:prstGeom prst="rect">
              <a:avLst/>
            </a:prstGeom>
            <a:noFill/>
            <a:ln>
              <a:noFill/>
            </a:ln>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SaaS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Applications</a:t>
              </a:r>
            </a:p>
          </p:txBody>
        </p:sp>
        <p:sp>
          <p:nvSpPr>
            <p:cNvPr id="28" name="Right Brace 27">
              <a:extLst>
                <a:ext uri="{FF2B5EF4-FFF2-40B4-BE49-F238E27FC236}">
                  <a16:creationId xmlns:a16="http://schemas.microsoft.com/office/drawing/2014/main" id="{7839CD50-53DA-3141-8351-E27BE5D2FF6C}"/>
                </a:ext>
              </a:extLst>
            </p:cNvPr>
            <p:cNvSpPr/>
            <p:nvPr/>
          </p:nvSpPr>
          <p:spPr>
            <a:xfrm>
              <a:off x="2258225" y="2184399"/>
              <a:ext cx="457201" cy="3632193"/>
            </a:xfrm>
            <a:prstGeom prst="rightBrace">
              <a:avLst>
                <a:gd name="adj1" fmla="val 55291"/>
                <a:gd name="adj2" fmla="val 73784"/>
              </a:avLst>
            </a:prstGeom>
            <a:ln w="15875">
              <a:solidFill>
                <a:srgbClr val="D7D7D7"/>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83C45605-7D28-B54F-993F-6E747F062F86}"/>
              </a:ext>
              <a:ext uri="{C183D7F6-B498-43B3-948B-1728B52AA6E4}">
                <adec:decorative xmlns:adec="http://schemas.microsoft.com/office/drawing/2017/decorative" val="1"/>
              </a:ext>
            </a:extLst>
          </p:cNvPr>
          <p:cNvGrpSpPr/>
          <p:nvPr/>
        </p:nvGrpSpPr>
        <p:grpSpPr>
          <a:xfrm>
            <a:off x="9471438" y="2232623"/>
            <a:ext cx="2756201" cy="3632193"/>
            <a:chOff x="9055116" y="2184398"/>
            <a:chExt cx="2756201" cy="3632193"/>
          </a:xfrm>
        </p:grpSpPr>
        <p:sp>
          <p:nvSpPr>
            <p:cNvPr id="31" name="Left Bracket 30">
              <a:extLst>
                <a:ext uri="{FF2B5EF4-FFF2-40B4-BE49-F238E27FC236}">
                  <a16:creationId xmlns:a16="http://schemas.microsoft.com/office/drawing/2014/main" id="{7E685EF7-9F02-5B47-8DE1-5FDBF288AC0C}"/>
                </a:ext>
              </a:extLst>
            </p:cNvPr>
            <p:cNvSpPr/>
            <p:nvPr/>
          </p:nvSpPr>
          <p:spPr>
            <a:xfrm>
              <a:off x="9696505" y="2184398"/>
              <a:ext cx="223147" cy="3632193"/>
            </a:xfrm>
            <a:prstGeom prst="leftBracket">
              <a:avLst>
                <a:gd name="adj" fmla="val 97513"/>
              </a:avLst>
            </a:prstGeom>
            <a:ln w="15875">
              <a:solidFill>
                <a:srgbClr val="D7D7D7"/>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pic>
          <p:nvPicPr>
            <p:cNvPr id="34" name="Graphic 33">
              <a:extLst>
                <a:ext uri="{FF2B5EF4-FFF2-40B4-BE49-F238E27FC236}">
                  <a16:creationId xmlns:a16="http://schemas.microsoft.com/office/drawing/2014/main" id="{52D2585F-8502-9E4D-B9DD-C7E6DF3EA2D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91487" y="3826290"/>
              <a:ext cx="368090" cy="374714"/>
            </a:xfrm>
            <a:prstGeom prst="rect">
              <a:avLst/>
            </a:prstGeom>
          </p:spPr>
        </p:pic>
        <p:pic>
          <p:nvPicPr>
            <p:cNvPr id="36" name="Synaptic logo" descr="A picture containing clock&#10;&#10;Description automatically generated">
              <a:extLst>
                <a:ext uri="{FF2B5EF4-FFF2-40B4-BE49-F238E27FC236}">
                  <a16:creationId xmlns:a16="http://schemas.microsoft.com/office/drawing/2014/main" id="{04860430-2EFF-2046-9E33-3F950E707168}"/>
                </a:ext>
              </a:extLst>
            </p:cNvPr>
            <p:cNvPicPr>
              <a:picLocks noChangeAspect="1"/>
            </p:cNvPicPr>
            <p:nvPr/>
          </p:nvPicPr>
          <p:blipFill>
            <a:blip r:embed="rId12"/>
            <a:stretch>
              <a:fillRect/>
            </a:stretch>
          </p:blipFill>
          <p:spPr>
            <a:xfrm>
              <a:off x="10191357" y="2377664"/>
              <a:ext cx="394522" cy="394519"/>
            </a:xfrm>
            <a:prstGeom prst="rect">
              <a:avLst/>
            </a:prstGeom>
            <a:ln>
              <a:noFill/>
            </a:ln>
            <a:effectLst/>
          </p:spPr>
        </p:pic>
        <p:pic>
          <p:nvPicPr>
            <p:cNvPr id="38" name="Graphic 37">
              <a:extLst>
                <a:ext uri="{FF2B5EF4-FFF2-40B4-BE49-F238E27FC236}">
                  <a16:creationId xmlns:a16="http://schemas.microsoft.com/office/drawing/2014/main" id="{3AEC027A-A77F-734D-93D6-F9F4E1931AC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96163" y="4540965"/>
              <a:ext cx="390551" cy="390551"/>
            </a:xfrm>
            <a:prstGeom prst="rect">
              <a:avLst/>
            </a:prstGeom>
          </p:spPr>
        </p:pic>
        <p:pic>
          <p:nvPicPr>
            <p:cNvPr id="40" name="Picture 2" descr="Graphical user interface, application&#10;&#10;Description automatically generated">
              <a:extLst>
                <a:ext uri="{FF2B5EF4-FFF2-40B4-BE49-F238E27FC236}">
                  <a16:creationId xmlns:a16="http://schemas.microsoft.com/office/drawing/2014/main" id="{D2C9C1E7-FD6D-854C-9B87-B612ACD3976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063589" y="5091628"/>
              <a:ext cx="1747728" cy="642428"/>
            </a:xfrm>
            <a:prstGeom prst="rect">
              <a:avLst/>
            </a:prstGeom>
            <a:noFill/>
            <a:ln>
              <a:noFill/>
            </a:ln>
          </p:spPr>
        </p:pic>
        <p:sp>
          <p:nvSpPr>
            <p:cNvPr id="44" name="TextBox 43">
              <a:extLst>
                <a:ext uri="{FF2B5EF4-FFF2-40B4-BE49-F238E27FC236}">
                  <a16:creationId xmlns:a16="http://schemas.microsoft.com/office/drawing/2014/main" id="{547D8AA4-8728-5B44-B68B-A785DA1FE747}"/>
                </a:ext>
              </a:extLst>
            </p:cNvPr>
            <p:cNvSpPr txBox="1"/>
            <p:nvPr/>
          </p:nvSpPr>
          <p:spPr>
            <a:xfrm>
              <a:off x="10778421" y="2274842"/>
              <a:ext cx="680058" cy="600164"/>
            </a:xfrm>
            <a:prstGeom prst="rect">
              <a:avLst/>
            </a:prstGeom>
            <a:noFill/>
            <a:ln>
              <a:noFill/>
            </a:ln>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Azure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Synapse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Analytics</a:t>
              </a:r>
            </a:p>
          </p:txBody>
        </p:sp>
        <p:sp>
          <p:nvSpPr>
            <p:cNvPr id="45" name="TextBox 44">
              <a:extLst>
                <a:ext uri="{FF2B5EF4-FFF2-40B4-BE49-F238E27FC236}">
                  <a16:creationId xmlns:a16="http://schemas.microsoft.com/office/drawing/2014/main" id="{BD50383C-D26B-3743-A86E-A7071094CD02}"/>
                </a:ext>
              </a:extLst>
            </p:cNvPr>
            <p:cNvSpPr txBox="1"/>
            <p:nvPr/>
          </p:nvSpPr>
          <p:spPr>
            <a:xfrm>
              <a:off x="10778421" y="3944381"/>
              <a:ext cx="661976" cy="200055"/>
            </a:xfrm>
            <a:prstGeom prst="rect">
              <a:avLst/>
            </a:prstGeom>
            <a:noFill/>
            <a:ln>
              <a:noFill/>
            </a:ln>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Power BI</a:t>
              </a:r>
            </a:p>
          </p:txBody>
        </p:sp>
        <p:sp>
          <p:nvSpPr>
            <p:cNvPr id="46" name="TextBox 45">
              <a:extLst>
                <a:ext uri="{FF2B5EF4-FFF2-40B4-BE49-F238E27FC236}">
                  <a16:creationId xmlns:a16="http://schemas.microsoft.com/office/drawing/2014/main" id="{265980ED-CFB3-0D45-8757-63005BDBDF7D}"/>
                </a:ext>
              </a:extLst>
            </p:cNvPr>
            <p:cNvSpPr txBox="1"/>
            <p:nvPr/>
          </p:nvSpPr>
          <p:spPr>
            <a:xfrm>
              <a:off x="10778421" y="4666009"/>
              <a:ext cx="780791" cy="200055"/>
            </a:xfrm>
            <a:prstGeom prst="rect">
              <a:avLst/>
            </a:prstGeom>
            <a:noFill/>
            <a:ln>
              <a:noFill/>
            </a:ln>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Azure SQL</a:t>
              </a:r>
            </a:p>
          </p:txBody>
        </p:sp>
        <p:sp>
          <p:nvSpPr>
            <p:cNvPr id="49" name="TextBox 48">
              <a:extLst>
                <a:ext uri="{FF2B5EF4-FFF2-40B4-BE49-F238E27FC236}">
                  <a16:creationId xmlns:a16="http://schemas.microsoft.com/office/drawing/2014/main" id="{E32781A4-55D7-B64A-BB4F-6DF143A16C76}"/>
                </a:ext>
              </a:extLst>
            </p:cNvPr>
            <p:cNvSpPr txBox="1"/>
            <p:nvPr/>
          </p:nvSpPr>
          <p:spPr>
            <a:xfrm>
              <a:off x="10778421" y="3239322"/>
              <a:ext cx="826125" cy="200055"/>
            </a:xfrm>
            <a:prstGeom prst="rect">
              <a:avLst/>
            </a:prstGeom>
            <a:noFill/>
            <a:ln>
              <a:noFill/>
            </a:ln>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SQL Server</a:t>
              </a:r>
            </a:p>
          </p:txBody>
        </p:sp>
        <p:pic>
          <p:nvPicPr>
            <p:cNvPr id="53" name="Graphic 52">
              <a:extLst>
                <a:ext uri="{FF2B5EF4-FFF2-40B4-BE49-F238E27FC236}">
                  <a16:creationId xmlns:a16="http://schemas.microsoft.com/office/drawing/2014/main" id="{87DC3F5F-D016-364D-812C-F38B145A836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191357" y="3164125"/>
              <a:ext cx="394519" cy="394519"/>
            </a:xfrm>
            <a:prstGeom prst="rect">
              <a:avLst/>
            </a:prstGeom>
          </p:spPr>
        </p:pic>
        <p:grpSp>
          <p:nvGrpSpPr>
            <p:cNvPr id="57" name="Group 56">
              <a:extLst>
                <a:ext uri="{FF2B5EF4-FFF2-40B4-BE49-F238E27FC236}">
                  <a16:creationId xmlns:a16="http://schemas.microsoft.com/office/drawing/2014/main" id="{B875C8C3-9532-AA48-895B-825A8ED26525}"/>
                </a:ext>
              </a:extLst>
            </p:cNvPr>
            <p:cNvGrpSpPr/>
            <p:nvPr/>
          </p:nvGrpSpPr>
          <p:grpSpPr>
            <a:xfrm>
              <a:off x="9055116" y="3415951"/>
              <a:ext cx="864536" cy="1169042"/>
              <a:chOff x="9055116" y="2777387"/>
              <a:chExt cx="864536" cy="1169042"/>
            </a:xfrm>
          </p:grpSpPr>
          <p:cxnSp>
            <p:nvCxnSpPr>
              <p:cNvPr id="54" name="Straight Arrow Connector 53">
                <a:extLst>
                  <a:ext uri="{FF2B5EF4-FFF2-40B4-BE49-F238E27FC236}">
                    <a16:creationId xmlns:a16="http://schemas.microsoft.com/office/drawing/2014/main" id="{69688469-38B7-A343-B8B1-8DDD5E98C95B}"/>
                  </a:ext>
                </a:extLst>
              </p:cNvPr>
              <p:cNvCxnSpPr>
                <a:cxnSpLocks/>
              </p:cNvCxnSpPr>
              <p:nvPr/>
            </p:nvCxnSpPr>
            <p:spPr>
              <a:xfrm>
                <a:off x="9055116" y="3946429"/>
                <a:ext cx="864536" cy="0"/>
              </a:xfrm>
              <a:prstGeom prst="straightConnector1">
                <a:avLst/>
              </a:prstGeom>
              <a:ln w="15875">
                <a:solidFill>
                  <a:srgbClr val="D7D7D7"/>
                </a:solidFill>
                <a:headEnd type="arrow" w="lg" len="med"/>
                <a:tailEnd type="arrow" w="lg"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0ECC59E-8449-C44B-8A70-26E05B2AEE6D}"/>
                  </a:ext>
                </a:extLst>
              </p:cNvPr>
              <p:cNvCxnSpPr>
                <a:cxnSpLocks/>
              </p:cNvCxnSpPr>
              <p:nvPr/>
            </p:nvCxnSpPr>
            <p:spPr>
              <a:xfrm>
                <a:off x="9055116" y="3356121"/>
                <a:ext cx="864536" cy="0"/>
              </a:xfrm>
              <a:prstGeom prst="straightConnector1">
                <a:avLst/>
              </a:prstGeom>
              <a:ln w="15875">
                <a:solidFill>
                  <a:srgbClr val="D7D7D7"/>
                </a:solidFill>
                <a:headEnd type="arrow" w="lg" len="med"/>
                <a:tailEnd type="arrow" w="lg"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120DA89-C23D-2A4F-8F1B-89F4D78515EA}"/>
                  </a:ext>
                </a:extLst>
              </p:cNvPr>
              <p:cNvCxnSpPr>
                <a:cxnSpLocks/>
              </p:cNvCxnSpPr>
              <p:nvPr/>
            </p:nvCxnSpPr>
            <p:spPr>
              <a:xfrm>
                <a:off x="9055116" y="2777387"/>
                <a:ext cx="864536" cy="0"/>
              </a:xfrm>
              <a:prstGeom prst="straightConnector1">
                <a:avLst/>
              </a:prstGeom>
              <a:ln w="15875">
                <a:solidFill>
                  <a:srgbClr val="D7D7D7"/>
                </a:solidFill>
                <a:headEnd type="arrow" w="lg" len="med"/>
                <a:tailEnd type="arrow" w="lg" len="sm"/>
              </a:ln>
            </p:spPr>
            <p:style>
              <a:lnRef idx="1">
                <a:schemeClr val="accent1"/>
              </a:lnRef>
              <a:fillRef idx="0">
                <a:schemeClr val="accent1"/>
              </a:fillRef>
              <a:effectRef idx="0">
                <a:schemeClr val="accent1"/>
              </a:effectRef>
              <a:fontRef idx="minor">
                <a:schemeClr val="tx1"/>
              </a:fontRef>
            </p:style>
          </p:cxnSp>
        </p:grpSp>
      </p:grpSp>
      <p:sp>
        <p:nvSpPr>
          <p:cNvPr id="59" name="Rectangle 58">
            <a:extLst>
              <a:ext uri="{FF2B5EF4-FFF2-40B4-BE49-F238E27FC236}">
                <a16:creationId xmlns:a16="http://schemas.microsoft.com/office/drawing/2014/main" id="{CD4084E8-5337-804C-9DA0-0BC8AE1E3C01}"/>
              </a:ext>
              <a:ext uri="{C183D7F6-B498-43B3-948B-1728B52AA6E4}">
                <adec:decorative xmlns:adec="http://schemas.microsoft.com/office/drawing/2017/decorative" val="1"/>
              </a:ext>
            </a:extLst>
          </p:cNvPr>
          <p:cNvSpPr/>
          <p:nvPr/>
        </p:nvSpPr>
        <p:spPr bwMode="auto">
          <a:xfrm>
            <a:off x="5010463" y="2589698"/>
            <a:ext cx="2171071" cy="3001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Microsoft Purview</a:t>
            </a:r>
          </a:p>
        </p:txBody>
      </p:sp>
      <p:sp>
        <p:nvSpPr>
          <p:cNvPr id="61" name="Rectangle 60">
            <a:extLst>
              <a:ext uri="{FF2B5EF4-FFF2-40B4-BE49-F238E27FC236}">
                <a16:creationId xmlns:a16="http://schemas.microsoft.com/office/drawing/2014/main" id="{5ECA95F1-3174-FA4D-A424-F8512C2CBA6D}"/>
              </a:ext>
              <a:ext uri="{C183D7F6-B498-43B3-948B-1728B52AA6E4}">
                <adec:decorative xmlns:adec="http://schemas.microsoft.com/office/drawing/2017/decorative" val="1"/>
              </a:ext>
            </a:extLst>
          </p:cNvPr>
          <p:cNvSpPr/>
          <p:nvPr/>
        </p:nvSpPr>
        <p:spPr bwMode="auto">
          <a:xfrm>
            <a:off x="2167898" y="3165114"/>
            <a:ext cx="3596616" cy="43209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Data Producers and Consumers</a:t>
            </a:r>
          </a:p>
        </p:txBody>
      </p:sp>
      <p:sp>
        <p:nvSpPr>
          <p:cNvPr id="62" name="Rectangle 61">
            <a:extLst>
              <a:ext uri="{FF2B5EF4-FFF2-40B4-BE49-F238E27FC236}">
                <a16:creationId xmlns:a16="http://schemas.microsoft.com/office/drawing/2014/main" id="{E813C240-C840-1D49-A53F-F75C4E9EE3DA}"/>
              </a:ext>
              <a:ext uri="{C183D7F6-B498-43B3-948B-1728B52AA6E4}">
                <adec:decorative xmlns:adec="http://schemas.microsoft.com/office/drawing/2017/decorative" val="1"/>
              </a:ext>
            </a:extLst>
          </p:cNvPr>
          <p:cNvSpPr/>
          <p:nvPr/>
        </p:nvSpPr>
        <p:spPr bwMode="auto">
          <a:xfrm>
            <a:off x="2167897" y="3620860"/>
            <a:ext cx="1800065" cy="74410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Data Catalog</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w="3175">
                  <a:noFill/>
                </a:ln>
                <a:solidFill>
                  <a:schemeClr val="tx1"/>
                </a:solidFill>
                <a:effectLst/>
                <a:uLnTx/>
                <a:uFillTx/>
                <a:latin typeface="Segoe UI"/>
                <a:ea typeface="+mn-ea"/>
                <a:cs typeface="+mn-cs"/>
              </a:rPr>
              <a:t>Enable effortless data discovery</a:t>
            </a:r>
          </a:p>
        </p:txBody>
      </p:sp>
      <p:sp>
        <p:nvSpPr>
          <p:cNvPr id="63" name="Rectangle 62">
            <a:extLst>
              <a:ext uri="{FF2B5EF4-FFF2-40B4-BE49-F238E27FC236}">
                <a16:creationId xmlns:a16="http://schemas.microsoft.com/office/drawing/2014/main" id="{BFF5BDD6-B107-E749-9378-B02CA273DD73}"/>
              </a:ext>
              <a:ext uri="{C183D7F6-B498-43B3-948B-1728B52AA6E4}">
                <adec:decorative xmlns:adec="http://schemas.microsoft.com/office/drawing/2017/decorative" val="1"/>
              </a:ext>
            </a:extLst>
          </p:cNvPr>
          <p:cNvSpPr/>
          <p:nvPr/>
        </p:nvSpPr>
        <p:spPr bwMode="auto">
          <a:xfrm>
            <a:off x="5817745" y="3643483"/>
            <a:ext cx="1757130" cy="729640"/>
          </a:xfrm>
          <a:prstGeom prst="rect">
            <a:avLst/>
          </a:prstGeom>
          <a:solidFill>
            <a:srgbClr val="00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Data Estate Insights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rPr>
              <a:t>Assess data estate health</a:t>
            </a:r>
          </a:p>
        </p:txBody>
      </p:sp>
      <p:sp>
        <p:nvSpPr>
          <p:cNvPr id="5" name="Rectangle 4">
            <a:extLst>
              <a:ext uri="{FF2B5EF4-FFF2-40B4-BE49-F238E27FC236}">
                <a16:creationId xmlns:a16="http://schemas.microsoft.com/office/drawing/2014/main" id="{BAC346EC-BECB-4C13-84FD-3ED06688BD0A}"/>
              </a:ext>
              <a:ext uri="{C183D7F6-B498-43B3-948B-1728B52AA6E4}">
                <adec:decorative xmlns:adec="http://schemas.microsoft.com/office/drawing/2017/decorative" val="1"/>
              </a:ext>
            </a:extLst>
          </p:cNvPr>
          <p:cNvSpPr/>
          <p:nvPr/>
        </p:nvSpPr>
        <p:spPr bwMode="auto">
          <a:xfrm>
            <a:off x="10349606" y="304800"/>
            <a:ext cx="1494931" cy="336401"/>
          </a:xfrm>
          <a:prstGeom prst="rect">
            <a:avLst/>
          </a:prstGeom>
          <a:solidFill>
            <a:srgbClr val="00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1200" b="0" i="0" u="none" strike="noStrike" kern="1200" cap="none" spc="0" normalizeH="0" baseline="0" noProof="0">
                <a:ln w="3175">
                  <a:noFill/>
                </a:ln>
                <a:solidFill>
                  <a:schemeClr val="tx1"/>
                </a:solidFill>
                <a:effectLst/>
                <a:uLnTx/>
                <a:uFillTx/>
                <a:latin typeface="Segoe UI Semibold"/>
                <a:ea typeface="+mn-ea"/>
                <a:cs typeface="+mn-cs"/>
              </a:rPr>
              <a:t>Generally Available</a:t>
            </a:r>
          </a:p>
        </p:txBody>
      </p:sp>
      <p:sp>
        <p:nvSpPr>
          <p:cNvPr id="6" name="Rectangle 5">
            <a:extLst>
              <a:ext uri="{FF2B5EF4-FFF2-40B4-BE49-F238E27FC236}">
                <a16:creationId xmlns:a16="http://schemas.microsoft.com/office/drawing/2014/main" id="{1F33B0F6-68AD-49FB-9F55-84216050E539}"/>
              </a:ext>
              <a:ext uri="{C183D7F6-B498-43B3-948B-1728B52AA6E4}">
                <adec:decorative xmlns:adec="http://schemas.microsoft.com/office/drawing/2017/decorative" val="1"/>
              </a:ext>
            </a:extLst>
          </p:cNvPr>
          <p:cNvSpPr/>
          <p:nvPr/>
        </p:nvSpPr>
        <p:spPr bwMode="auto">
          <a:xfrm>
            <a:off x="10349605" y="706568"/>
            <a:ext cx="1494931" cy="285815"/>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1200" b="0" i="0" u="none" strike="noStrike" kern="1200" cap="none" spc="0" normalizeH="0" baseline="0" noProof="0">
                <a:ln w="3175">
                  <a:noFill/>
                </a:ln>
                <a:solidFill>
                  <a:schemeClr val="tx1"/>
                </a:solidFill>
                <a:effectLst/>
                <a:uLnTx/>
                <a:uFillTx/>
                <a:latin typeface="Segoe UI Semibold"/>
                <a:ea typeface="+mn-ea"/>
                <a:cs typeface="+mn-cs"/>
              </a:rPr>
              <a:t>Preview</a:t>
            </a:r>
          </a:p>
        </p:txBody>
      </p:sp>
      <p:pic>
        <p:nvPicPr>
          <p:cNvPr id="2" name="Picture 1" descr="Azure logo">
            <a:extLst>
              <a:ext uri="{FF2B5EF4-FFF2-40B4-BE49-F238E27FC236}">
                <a16:creationId xmlns:a16="http://schemas.microsoft.com/office/drawing/2014/main" id="{43C5A46C-C596-3731-9FD2-643C1D532A57}"/>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
        <p:nvSpPr>
          <p:cNvPr id="3" name="Rectangle 2">
            <a:extLst>
              <a:ext uri="{FF2B5EF4-FFF2-40B4-BE49-F238E27FC236}">
                <a16:creationId xmlns:a16="http://schemas.microsoft.com/office/drawing/2014/main" id="{DB99F24A-01C6-A3A8-FA7A-2435152A597E}"/>
              </a:ext>
              <a:ext uri="{C183D7F6-B498-43B3-948B-1728B52AA6E4}">
                <adec:decorative xmlns:adec="http://schemas.microsoft.com/office/drawing/2017/decorative" val="1"/>
              </a:ext>
            </a:extLst>
          </p:cNvPr>
          <p:cNvSpPr/>
          <p:nvPr/>
        </p:nvSpPr>
        <p:spPr bwMode="auto">
          <a:xfrm>
            <a:off x="7628107" y="3643483"/>
            <a:ext cx="1757130" cy="729640"/>
          </a:xfrm>
          <a:prstGeom prst="rect">
            <a:avLst/>
          </a:prstGeom>
          <a:solidFill>
            <a:srgbClr val="00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Data Policy</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rPr>
              <a:t>Govern access to data</a:t>
            </a:r>
          </a:p>
        </p:txBody>
      </p:sp>
      <p:sp>
        <p:nvSpPr>
          <p:cNvPr id="8" name="Rectangle 7">
            <a:extLst>
              <a:ext uri="{FF2B5EF4-FFF2-40B4-BE49-F238E27FC236}">
                <a16:creationId xmlns:a16="http://schemas.microsoft.com/office/drawing/2014/main" id="{172B97A1-3504-F4BF-8184-BF67C3160814}"/>
              </a:ext>
              <a:ext uri="{C183D7F6-B498-43B3-948B-1728B52AA6E4}">
                <adec:decorative xmlns:adec="http://schemas.microsoft.com/office/drawing/2017/decorative" val="1"/>
              </a:ext>
            </a:extLst>
          </p:cNvPr>
          <p:cNvSpPr/>
          <p:nvPr/>
        </p:nvSpPr>
        <p:spPr bwMode="auto">
          <a:xfrm>
            <a:off x="3992516" y="3628299"/>
            <a:ext cx="1757130" cy="744823"/>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13716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Segoe UI" pitchFamily="34" charset="0"/>
                <a:cs typeface="Segoe UI"/>
              </a:rPr>
              <a:t>Data Sharing</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Segoe UI Semilight"/>
                <a:cs typeface="Segoe UI Semilight"/>
              </a:rPr>
              <a:t>S</a:t>
            </a:r>
            <a:r>
              <a:rPr lang="en-US" sz="1050">
                <a:solidFill>
                  <a:schemeClr val="tx1"/>
                </a:solidFill>
                <a:latin typeface="Segoe UI Semilight"/>
                <a:cs typeface="Segoe UI Semilight"/>
              </a:rPr>
              <a:t>hare data within and between organizations</a:t>
            </a:r>
            <a:endParaRPr lang="en-US" sz="1050" b="0" i="0" u="none" strike="noStrike" kern="1200" cap="none" spc="0" normalizeH="0" baseline="0" noProof="0">
              <a:ln>
                <a:noFill/>
              </a:ln>
              <a:solidFill>
                <a:schemeClr val="tx1"/>
              </a:solidFill>
              <a:effectLst/>
              <a:uLnTx/>
              <a:uFillTx/>
              <a:latin typeface="Segoe UI Semilight"/>
              <a:cs typeface="Segoe UI Semilight"/>
            </a:endParaRPr>
          </a:p>
        </p:txBody>
      </p:sp>
      <p:sp>
        <p:nvSpPr>
          <p:cNvPr id="9" name="Rectangle 8">
            <a:extLst>
              <a:ext uri="{FF2B5EF4-FFF2-40B4-BE49-F238E27FC236}">
                <a16:creationId xmlns:a16="http://schemas.microsoft.com/office/drawing/2014/main" id="{5D76B494-C75C-CBF2-DD4F-381D4F8DC767}"/>
              </a:ext>
              <a:ext uri="{C183D7F6-B498-43B3-948B-1728B52AA6E4}">
                <adec:decorative xmlns:adec="http://schemas.microsoft.com/office/drawing/2017/decorative" val="1"/>
              </a:ext>
            </a:extLst>
          </p:cNvPr>
          <p:cNvSpPr/>
          <p:nvPr/>
        </p:nvSpPr>
        <p:spPr bwMode="auto">
          <a:xfrm>
            <a:off x="5817745" y="3165114"/>
            <a:ext cx="3567492" cy="43209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Data Officers</a:t>
            </a:r>
          </a:p>
        </p:txBody>
      </p:sp>
    </p:spTree>
    <p:extLst>
      <p:ext uri="{BB962C8B-B14F-4D97-AF65-F5344CB8AC3E}">
        <p14:creationId xmlns:p14="http://schemas.microsoft.com/office/powerpoint/2010/main" val="2249628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par>
                                <p:cTn id="8" presetID="10" presetClass="entr" presetSubtype="0" fill="hold" nodeType="withEffect">
                                  <p:stCondLst>
                                    <p:cond delay="75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42" presetClass="path" presetSubtype="0" decel="100000" fill="hold" nodeType="withEffect">
                                  <p:stCondLst>
                                    <p:cond delay="750"/>
                                  </p:stCondLst>
                                  <p:childTnLst>
                                    <p:animMotion origin="layout" path="M -1.875E-6 -4.81481E-6 L -1.875E-6 0.03542 " pathEditMode="relative" rAng="0" ptsTypes="AA">
                                      <p:cBhvr>
                                        <p:cTn id="12" dur="700" spd="-100000" fill="hold"/>
                                        <p:tgtEl>
                                          <p:spTgt spid="68"/>
                                        </p:tgtEl>
                                        <p:attrNameLst>
                                          <p:attrName>ppt_x</p:attrName>
                                          <p:attrName>ppt_y</p:attrName>
                                        </p:attrNameLst>
                                      </p:cBhvr>
                                      <p:rCtr x="0" y="1759"/>
                                    </p:animMotion>
                                  </p:childTnLst>
                                </p:cTn>
                              </p:par>
                              <p:par>
                                <p:cTn id="13" presetID="10" presetClass="entr" presetSubtype="0" fill="hold" nodeType="withEffect">
                                  <p:stCondLst>
                                    <p:cond delay="125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42" presetClass="path" presetSubtype="0" decel="100000" fill="hold" nodeType="withEffect">
                                  <p:stCondLst>
                                    <p:cond delay="1250"/>
                                  </p:stCondLst>
                                  <p:childTnLst>
                                    <p:animMotion origin="layout" path="M -3.75E-6 2.22222E-6 L -3.75E-6 0.03541 " pathEditMode="relative" rAng="0" ptsTypes="AA">
                                      <p:cBhvr>
                                        <p:cTn id="17" dur="700" spd="-100000" fill="hold"/>
                                        <p:tgtEl>
                                          <p:spTgt spid="6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4A929-62F7-41DB-8607-A17EF90CF71C}"/>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105588" y="277895"/>
            <a:ext cx="8086412" cy="6580106"/>
          </a:xfrm>
          <a:prstGeom prst="rect">
            <a:avLst/>
          </a:prstGeom>
        </p:spPr>
      </p:pic>
      <p:sp>
        <p:nvSpPr>
          <p:cNvPr id="9" name="Content Placeholder 2">
            <a:extLst>
              <a:ext uri="{FF2B5EF4-FFF2-40B4-BE49-F238E27FC236}">
                <a16:creationId xmlns:a16="http://schemas.microsoft.com/office/drawing/2014/main" id="{86C34176-7939-0846-A80C-19FCC9F57D98}"/>
              </a:ext>
              <a:ext uri="{C183D7F6-B498-43B3-948B-1728B52AA6E4}">
                <adec:decorative xmlns:adec="http://schemas.microsoft.com/office/drawing/2017/decorative" val="1"/>
              </a:ext>
            </a:extLst>
          </p:cNvPr>
          <p:cNvSpPr>
            <a:spLocks noGrp="1"/>
          </p:cNvSpPr>
          <p:nvPr>
            <p:ph sz="quarter" idx="4294967295"/>
          </p:nvPr>
        </p:nvSpPr>
        <p:spPr>
          <a:xfrm>
            <a:off x="599314" y="3225711"/>
            <a:ext cx="3985938" cy="3210431"/>
          </a:xfrm>
        </p:spPr>
        <p:txBody>
          <a:bodyPr/>
          <a:lstStyle/>
          <a:p>
            <a:pPr marL="285750" indent="-285750">
              <a:lnSpc>
                <a:spcPct val="140000"/>
              </a:lnSpc>
              <a:buClr>
                <a:schemeClr val="accent2"/>
              </a:buClr>
              <a:buFont typeface="Arial" panose="020B0604020202020204" pitchFamily="34" charset="0"/>
              <a:buChar char="•"/>
            </a:pPr>
            <a:r>
              <a:rPr lang="en-US" sz="1600">
                <a:solidFill>
                  <a:schemeClr val="tx1"/>
                </a:solidFill>
                <a:cs typeface="Segoe UI Semilight" panose="020B0402040204020203" pitchFamily="34" charset="0"/>
              </a:rPr>
              <a:t>A graph describing the data assets and their relationships across your data estate </a:t>
            </a:r>
          </a:p>
          <a:p>
            <a:pPr marL="285750" indent="-285750">
              <a:lnSpc>
                <a:spcPct val="140000"/>
              </a:lnSpc>
              <a:buClr>
                <a:schemeClr val="accent2"/>
              </a:buClr>
              <a:buFont typeface="Arial" panose="020B0604020202020204" pitchFamily="34" charset="0"/>
              <a:buChar char="•"/>
            </a:pPr>
            <a:r>
              <a:rPr lang="en-US" sz="1600">
                <a:solidFill>
                  <a:schemeClr val="tx1"/>
                </a:solidFill>
                <a:cs typeface="Segoe UI Semilight" panose="020B0402040204020203" pitchFamily="34" charset="0"/>
              </a:rPr>
              <a:t>Automated data scanning, classification and lineage extraction of hybrid data stores </a:t>
            </a:r>
          </a:p>
          <a:p>
            <a:pPr marL="285750" indent="-285750">
              <a:lnSpc>
                <a:spcPct val="140000"/>
              </a:lnSpc>
              <a:buClr>
                <a:schemeClr val="accent2"/>
              </a:buClr>
              <a:buFont typeface="Arial" panose="020B0604020202020204" pitchFamily="34" charset="0"/>
              <a:buChar char="•"/>
            </a:pPr>
            <a:r>
              <a:rPr lang="en-US" sz="1600">
                <a:solidFill>
                  <a:schemeClr val="tx1"/>
                </a:solidFill>
                <a:cs typeface="Segoe UI Semilight" panose="020B0402040204020203" pitchFamily="34" charset="0"/>
              </a:rPr>
              <a:t>200+ built-in data classifiers </a:t>
            </a:r>
          </a:p>
          <a:p>
            <a:pPr marL="285750" indent="-285750">
              <a:lnSpc>
                <a:spcPct val="140000"/>
              </a:lnSpc>
              <a:buClr>
                <a:schemeClr val="accent2"/>
              </a:buClr>
              <a:buFont typeface="Arial" panose="020B0604020202020204" pitchFamily="34" charset="0"/>
              <a:buChar char="•"/>
            </a:pPr>
            <a:r>
              <a:rPr lang="en-US" sz="1600">
                <a:solidFill>
                  <a:schemeClr val="tx1"/>
                </a:solidFill>
                <a:cs typeface="Segoe UI Semilight" panose="020B0402040204020203" pitchFamily="34" charset="0"/>
              </a:rPr>
              <a:t>Support for 35 data sources and growing</a:t>
            </a:r>
          </a:p>
        </p:txBody>
      </p:sp>
      <p:sp>
        <p:nvSpPr>
          <p:cNvPr id="10" name="Title 4">
            <a:extLst>
              <a:ext uri="{FF2B5EF4-FFF2-40B4-BE49-F238E27FC236}">
                <a16:creationId xmlns:a16="http://schemas.microsoft.com/office/drawing/2014/main" id="{EC7F8730-6BAF-AE44-AAD5-B38841122D46}"/>
              </a:ext>
              <a:ext uri="{C183D7F6-B498-43B3-948B-1728B52AA6E4}">
                <adec:decorative xmlns:adec="http://schemas.microsoft.com/office/drawing/2017/decorative" val="1"/>
              </a:ext>
            </a:extLst>
          </p:cNvPr>
          <p:cNvSpPr>
            <a:spLocks noGrp="1"/>
          </p:cNvSpPr>
          <p:nvPr>
            <p:ph type="title" idx="4294967295"/>
          </p:nvPr>
        </p:nvSpPr>
        <p:spPr>
          <a:xfrm>
            <a:off x="599314" y="918660"/>
            <a:ext cx="3786188" cy="1114425"/>
          </a:xfrm>
        </p:spPr>
        <p:txBody>
          <a:bodyPr>
            <a:noAutofit/>
          </a:bodyPr>
          <a:lstStyle/>
          <a:p>
            <a:r>
              <a:rPr lang="en-US" sz="3400">
                <a:solidFill>
                  <a:schemeClr val="tx1"/>
                </a:solidFill>
              </a:rPr>
              <a:t>Unify and make data meaningful</a:t>
            </a:r>
            <a:br>
              <a:rPr lang="en-US" sz="3400">
                <a:solidFill>
                  <a:schemeClr val="tx1"/>
                </a:solidFill>
              </a:rPr>
            </a:br>
            <a:r>
              <a:rPr lang="en-US" sz="3400">
                <a:solidFill>
                  <a:schemeClr val="tx1"/>
                </a:solidFill>
              </a:rPr>
              <a:t>using </a:t>
            </a:r>
            <a:r>
              <a:rPr lang="en-US" sz="3400" b="1" spc="0">
                <a:ln>
                  <a:noFill/>
                </a:ln>
                <a:solidFill>
                  <a:schemeClr val="accent2"/>
                </a:solidFill>
                <a:latin typeface="Segoe UI Semibold" panose="020B0502040204020203" pitchFamily="34" charset="0"/>
                <a:ea typeface="+mj-ea"/>
                <a:cs typeface="Segoe UI Semibold" panose="020B0502040204020203" pitchFamily="34" charset="0"/>
              </a:rPr>
              <a:t>Microsoft Purview Data Map</a:t>
            </a:r>
          </a:p>
        </p:txBody>
      </p:sp>
      <p:grpSp>
        <p:nvGrpSpPr>
          <p:cNvPr id="2" name="Group 1">
            <a:extLst>
              <a:ext uri="{FF2B5EF4-FFF2-40B4-BE49-F238E27FC236}">
                <a16:creationId xmlns:a16="http://schemas.microsoft.com/office/drawing/2014/main" id="{DAF911CB-8B79-264D-A4B9-34622D107D23}"/>
              </a:ext>
              <a:ext uri="{C183D7F6-B498-43B3-948B-1728B52AA6E4}">
                <adec:decorative xmlns:adec="http://schemas.microsoft.com/office/drawing/2017/decorative" val="1"/>
              </a:ext>
            </a:extLst>
          </p:cNvPr>
          <p:cNvGrpSpPr/>
          <p:nvPr/>
        </p:nvGrpSpPr>
        <p:grpSpPr>
          <a:xfrm>
            <a:off x="5375421" y="720984"/>
            <a:ext cx="6170078" cy="3956952"/>
            <a:chOff x="5375421" y="720984"/>
            <a:chExt cx="6170078" cy="3956952"/>
          </a:xfrm>
        </p:grpSpPr>
        <p:pic>
          <p:nvPicPr>
            <p:cNvPr id="3" name="Picture 2" descr="Graphical user interface, application&#10;&#10;Description automatically generated">
              <a:extLst>
                <a:ext uri="{FF2B5EF4-FFF2-40B4-BE49-F238E27FC236}">
                  <a16:creationId xmlns:a16="http://schemas.microsoft.com/office/drawing/2014/main" id="{3ADD98AB-8321-DC4B-AEE9-E2709F86FA6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 b="-95"/>
            <a:stretch/>
          </p:blipFill>
          <p:spPr>
            <a:xfrm>
              <a:off x="5375421" y="720984"/>
              <a:ext cx="6170078" cy="3472286"/>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3421561B-3441-BE41-B163-297012DFA3F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375421" y="4187693"/>
              <a:ext cx="6170078" cy="490243"/>
            </a:xfrm>
            <a:prstGeom prst="rect">
              <a:avLst/>
            </a:prstGeom>
          </p:spPr>
        </p:pic>
        <p:sp>
          <p:nvSpPr>
            <p:cNvPr id="4" name="Rectangle 3">
              <a:extLst>
                <a:ext uri="{FF2B5EF4-FFF2-40B4-BE49-F238E27FC236}">
                  <a16:creationId xmlns:a16="http://schemas.microsoft.com/office/drawing/2014/main" id="{F121FF11-6BD2-1649-B195-A8051EE857BD}"/>
                </a:ext>
              </a:extLst>
            </p:cNvPr>
            <p:cNvSpPr/>
            <p:nvPr/>
          </p:nvSpPr>
          <p:spPr>
            <a:xfrm>
              <a:off x="5858578" y="4196447"/>
              <a:ext cx="938285" cy="48148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83133D-D56D-E943-ADBF-6866B657ED46}"/>
                </a:ext>
              </a:extLst>
            </p:cNvPr>
            <p:cNvSpPr/>
            <p:nvPr/>
          </p:nvSpPr>
          <p:spPr>
            <a:xfrm>
              <a:off x="6871238" y="4082024"/>
              <a:ext cx="1030222" cy="57654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602DE28-9206-124C-8C46-0114702CA30F}"/>
                </a:ext>
              </a:extLst>
            </p:cNvPr>
            <p:cNvSpPr/>
            <p:nvPr/>
          </p:nvSpPr>
          <p:spPr>
            <a:xfrm>
              <a:off x="7958084" y="3979041"/>
              <a:ext cx="938286" cy="69889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8CEABC4-79D2-C34A-922E-628FD5EDEF11}"/>
                </a:ext>
              </a:extLst>
            </p:cNvPr>
            <p:cNvSpPr/>
            <p:nvPr/>
          </p:nvSpPr>
          <p:spPr>
            <a:xfrm>
              <a:off x="9033414" y="3377260"/>
              <a:ext cx="2375040" cy="130067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zure logo">
            <a:extLst>
              <a:ext uri="{FF2B5EF4-FFF2-40B4-BE49-F238E27FC236}">
                <a16:creationId xmlns:a16="http://schemas.microsoft.com/office/drawing/2014/main" id="{F29B7765-72D3-4115-B396-68E5475D642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901600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33F04631-A2ED-5F4C-AD66-0B4F8920E3CD}"/>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936" y="1303331"/>
            <a:ext cx="7283785" cy="4363453"/>
          </a:xfrm>
          <a:prstGeom prst="rect">
            <a:avLst/>
          </a:prstGeom>
        </p:spPr>
      </p:pic>
      <p:sp>
        <p:nvSpPr>
          <p:cNvPr id="49" name="Title 3">
            <a:extLst>
              <a:ext uri="{FF2B5EF4-FFF2-40B4-BE49-F238E27FC236}">
                <a16:creationId xmlns:a16="http://schemas.microsoft.com/office/drawing/2014/main" id="{2E75551E-3AF6-9941-956C-C4DCBA1325A1}"/>
              </a:ext>
              <a:ext uri="{C183D7F6-B498-43B3-948B-1728B52AA6E4}">
                <adec:decorative xmlns:adec="http://schemas.microsoft.com/office/drawing/2017/decorative" val="1"/>
              </a:ext>
            </a:extLst>
          </p:cNvPr>
          <p:cNvSpPr txBox="1">
            <a:spLocks noGrp="1"/>
          </p:cNvSpPr>
          <p:nvPr>
            <p:ph type="title" idx="4294967295"/>
          </p:nvPr>
        </p:nvSpPr>
        <p:spPr>
          <a:xfrm>
            <a:off x="8006226" y="1037387"/>
            <a:ext cx="3721100" cy="11144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400" b="1" i="0" u="none" strike="noStrike" kern="1200" cap="none" spc="0" normalizeH="0" baseline="0" noProof="0">
                <a:ln>
                  <a:noFill/>
                </a:ln>
                <a:effectLst/>
                <a:uLnTx/>
                <a:uFillTx/>
                <a:latin typeface="Segoe UI Semibold" panose="020B0502040204020203" pitchFamily="34" charset="0"/>
                <a:ea typeface="+mj-ea"/>
                <a:cs typeface="Segoe UI Semibold" panose="020B0502040204020203" pitchFamily="34" charset="0"/>
              </a:rPr>
              <a:t>Enable effortless discovery of trusted data with </a:t>
            </a:r>
            <a:r>
              <a:rPr lang="en-US" sz="3400" b="1" spc="0">
                <a:ln>
                  <a:noFill/>
                </a:ln>
                <a:solidFill>
                  <a:schemeClr val="accent2"/>
                </a:solidFill>
                <a:latin typeface="Segoe UI Semibold" panose="020B0502040204020203" pitchFamily="34" charset="0"/>
                <a:cs typeface="Segoe UI Semibold" panose="020B0502040204020203" pitchFamily="34" charset="0"/>
              </a:rPr>
              <a:t>Microsoft </a:t>
            </a:r>
            <a:r>
              <a:rPr kumimoji="0" lang="en-US" sz="3400" b="1" i="0" u="none" strike="noStrike" kern="1200" cap="none" spc="0" normalizeH="0" baseline="0" noProof="0">
                <a:ln>
                  <a:noFill/>
                </a:ln>
                <a:solidFill>
                  <a:schemeClr val="accent2"/>
                </a:solidFill>
                <a:effectLst/>
                <a:uLnTx/>
                <a:uFillTx/>
                <a:latin typeface="Segoe UI Semibold" panose="020B0502040204020203" pitchFamily="34" charset="0"/>
                <a:ea typeface="+mj-ea"/>
                <a:cs typeface="Segoe UI Semibold" panose="020B0502040204020203" pitchFamily="34" charset="0"/>
              </a:rPr>
              <a:t>Purview </a:t>
            </a:r>
            <a:br>
              <a:rPr kumimoji="0" lang="en-US" sz="3400" b="1" i="0" u="none" strike="noStrike" kern="1200" cap="none" spc="0" normalizeH="0" baseline="0" noProof="0">
                <a:ln>
                  <a:noFill/>
                </a:ln>
                <a:solidFill>
                  <a:schemeClr val="accent2"/>
                </a:solidFill>
                <a:effectLst/>
                <a:uLnTx/>
                <a:uFillTx/>
                <a:latin typeface="Segoe UI Semibold" panose="020B0502040204020203" pitchFamily="34" charset="0"/>
                <a:ea typeface="+mj-ea"/>
                <a:cs typeface="Segoe UI Semibold" panose="020B0502040204020203" pitchFamily="34" charset="0"/>
              </a:rPr>
            </a:br>
            <a:r>
              <a:rPr kumimoji="0" lang="en-US" sz="3400" b="1" i="0" u="none" strike="noStrike" kern="1200" cap="none" spc="0" normalizeH="0" baseline="0" noProof="0">
                <a:ln>
                  <a:noFill/>
                </a:ln>
                <a:solidFill>
                  <a:schemeClr val="accent2"/>
                </a:solidFill>
                <a:effectLst/>
                <a:uLnTx/>
                <a:uFillTx/>
                <a:latin typeface="Segoe UI Semibold" panose="020B0502040204020203" pitchFamily="34" charset="0"/>
                <a:ea typeface="+mj-ea"/>
                <a:cs typeface="Segoe UI Semibold" panose="020B0502040204020203" pitchFamily="34" charset="0"/>
              </a:rPr>
              <a:t>Data Catalog</a:t>
            </a:r>
          </a:p>
        </p:txBody>
      </p:sp>
      <p:sp>
        <p:nvSpPr>
          <p:cNvPr id="50" name="Content Placeholder 2">
            <a:extLst>
              <a:ext uri="{FF2B5EF4-FFF2-40B4-BE49-F238E27FC236}">
                <a16:creationId xmlns:a16="http://schemas.microsoft.com/office/drawing/2014/main" id="{346D6C15-0FD9-1D49-B076-18EBDC575FE1}"/>
              </a:ext>
              <a:ext uri="{C183D7F6-B498-43B3-948B-1728B52AA6E4}">
                <adec:decorative xmlns:adec="http://schemas.microsoft.com/office/drawing/2017/decorative" val="1"/>
              </a:ext>
            </a:extLst>
          </p:cNvPr>
          <p:cNvSpPr txBox="1">
            <a:spLocks/>
          </p:cNvSpPr>
          <p:nvPr/>
        </p:nvSpPr>
        <p:spPr>
          <a:xfrm>
            <a:off x="8006226" y="3857786"/>
            <a:ext cx="3947083" cy="2116980"/>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40000"/>
              </a:lnSpc>
              <a:buClr>
                <a:schemeClr val="accent2"/>
              </a:buClr>
              <a:buFont typeface="Arial" panose="020B0604020202020204" pitchFamily="34" charset="0"/>
              <a:buChar char="•"/>
            </a:pPr>
            <a:r>
              <a:rPr lang="en-US">
                <a:latin typeface="+mn-lt"/>
                <a:cs typeface="Segoe UI Semilight" panose="020B0402040204020203" pitchFamily="34" charset="0"/>
              </a:rPr>
              <a:t>Search, browse &amp; curate</a:t>
            </a:r>
          </a:p>
          <a:p>
            <a:pPr marL="285750" indent="-285750">
              <a:lnSpc>
                <a:spcPct val="140000"/>
              </a:lnSpc>
              <a:buClr>
                <a:schemeClr val="accent2"/>
              </a:buClr>
              <a:buFont typeface="Arial" panose="020B0604020202020204" pitchFamily="34" charset="0"/>
              <a:buChar char="•"/>
            </a:pPr>
            <a:r>
              <a:rPr lang="en-US">
                <a:latin typeface="+mn-lt"/>
                <a:cs typeface="Segoe UI Semilight" panose="020B0402040204020203" pitchFamily="34" charset="0"/>
              </a:rPr>
              <a:t>Intelligent recommendations</a:t>
            </a:r>
          </a:p>
          <a:p>
            <a:pPr marL="285750" indent="-285750">
              <a:lnSpc>
                <a:spcPct val="140000"/>
              </a:lnSpc>
              <a:buClr>
                <a:schemeClr val="accent2"/>
              </a:buClr>
              <a:buFont typeface="Arial" panose="020B0604020202020204" pitchFamily="34" charset="0"/>
              <a:buChar char="•"/>
            </a:pPr>
            <a:r>
              <a:rPr lang="en-US">
                <a:latin typeface="+mn-lt"/>
                <a:cs typeface="Segoe UI Semilight" panose="020B0402040204020203" pitchFamily="34" charset="0"/>
              </a:rPr>
              <a:t>Lineage visualization</a:t>
            </a:r>
          </a:p>
        </p:txBody>
      </p:sp>
      <p:pic>
        <p:nvPicPr>
          <p:cNvPr id="53" name="Picture 52">
            <a:extLst>
              <a:ext uri="{FF2B5EF4-FFF2-40B4-BE49-F238E27FC236}">
                <a16:creationId xmlns:a16="http://schemas.microsoft.com/office/drawing/2014/main" id="{81AAA52F-752E-E345-8610-B4F2162A0CE1}"/>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041899" y="4375513"/>
            <a:ext cx="360737" cy="599362"/>
          </a:xfrm>
          <a:prstGeom prst="rect">
            <a:avLst/>
          </a:prstGeom>
        </p:spPr>
      </p:pic>
      <p:pic>
        <p:nvPicPr>
          <p:cNvPr id="6" name="Picture 5">
            <a:extLst>
              <a:ext uri="{FF2B5EF4-FFF2-40B4-BE49-F238E27FC236}">
                <a16:creationId xmlns:a16="http://schemas.microsoft.com/office/drawing/2014/main" id="{2208A334-8255-4807-AD5C-1B19C1CDEB74}"/>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899" y="1516858"/>
            <a:ext cx="5617318" cy="3614875"/>
          </a:xfrm>
          <a:prstGeom prst="rect">
            <a:avLst/>
          </a:prstGeom>
        </p:spPr>
      </p:pic>
      <p:pic>
        <p:nvPicPr>
          <p:cNvPr id="2" name="Picture 1" descr="Azure logo">
            <a:extLst>
              <a:ext uri="{FF2B5EF4-FFF2-40B4-BE49-F238E27FC236}">
                <a16:creationId xmlns:a16="http://schemas.microsoft.com/office/drawing/2014/main" id="{5ADE4D40-2E99-CAAB-77F6-A3190992C76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1410286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4A929-62F7-41DB-8607-A17EF90CF71C}"/>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105588" y="277895"/>
            <a:ext cx="8086412" cy="6580106"/>
          </a:xfrm>
          <a:prstGeom prst="rect">
            <a:avLst/>
          </a:prstGeom>
        </p:spPr>
      </p:pic>
      <p:sp>
        <p:nvSpPr>
          <p:cNvPr id="9" name="Content Placeholder 2">
            <a:extLst>
              <a:ext uri="{FF2B5EF4-FFF2-40B4-BE49-F238E27FC236}">
                <a16:creationId xmlns:a16="http://schemas.microsoft.com/office/drawing/2014/main" id="{86C34176-7939-0846-A80C-19FCC9F57D98}"/>
              </a:ext>
              <a:ext uri="{C183D7F6-B498-43B3-948B-1728B52AA6E4}">
                <adec:decorative xmlns:adec="http://schemas.microsoft.com/office/drawing/2017/decorative" val="1"/>
              </a:ext>
            </a:extLst>
          </p:cNvPr>
          <p:cNvSpPr>
            <a:spLocks noGrp="1"/>
          </p:cNvSpPr>
          <p:nvPr>
            <p:ph sz="quarter" idx="4294967295"/>
          </p:nvPr>
        </p:nvSpPr>
        <p:spPr>
          <a:xfrm>
            <a:off x="584200" y="3529747"/>
            <a:ext cx="3985938" cy="2176301"/>
          </a:xfrm>
        </p:spPr>
        <p:txBody>
          <a:bodyPr/>
          <a:lstStyle/>
          <a:p>
            <a:pPr marL="285750" indent="-285750" defTabSz="932742">
              <a:lnSpc>
                <a:spcPct val="140000"/>
              </a:lnSpc>
              <a:spcBef>
                <a:spcPct val="20000"/>
              </a:spcBef>
              <a:buClr>
                <a:schemeClr val="accent2"/>
              </a:buClr>
              <a:buSzPct val="90000"/>
              <a:buFont typeface="Arial" panose="020B0604020202020204" pitchFamily="34" charset="0"/>
              <a:buChar char="•"/>
            </a:pPr>
            <a:r>
              <a:rPr lang="en-US" sz="1600">
                <a:solidFill>
                  <a:schemeClr val="tx1"/>
                </a:solidFill>
                <a:cs typeface="Segoe UI Semilight"/>
              </a:rPr>
              <a:t>Easily share data in-place with no data duplication</a:t>
            </a:r>
          </a:p>
          <a:p>
            <a:pPr marL="285750" indent="-285750" defTabSz="932742">
              <a:lnSpc>
                <a:spcPct val="140000"/>
              </a:lnSpc>
              <a:spcBef>
                <a:spcPct val="20000"/>
              </a:spcBef>
              <a:buClr>
                <a:schemeClr val="accent2"/>
              </a:buClr>
              <a:buSzPct val="90000"/>
              <a:buFont typeface="Arial" panose="020B0604020202020204" pitchFamily="34" charset="0"/>
              <a:buChar char="•"/>
            </a:pPr>
            <a:r>
              <a:rPr lang="en-US" sz="1600">
                <a:solidFill>
                  <a:schemeClr val="tx1"/>
                </a:solidFill>
                <a:cs typeface="Segoe UI Semilight"/>
              </a:rPr>
              <a:t>Near real time access to shared data</a:t>
            </a:r>
          </a:p>
          <a:p>
            <a:pPr marL="285750" indent="-285750" defTabSz="932742">
              <a:lnSpc>
                <a:spcPct val="140000"/>
              </a:lnSpc>
              <a:spcBef>
                <a:spcPct val="20000"/>
              </a:spcBef>
              <a:buClr>
                <a:schemeClr val="accent2"/>
              </a:buClr>
              <a:buSzPct val="90000"/>
              <a:buFont typeface="Arial" panose="020B0604020202020204" pitchFamily="34" charset="0"/>
              <a:buChar char="•"/>
            </a:pPr>
            <a:r>
              <a:rPr lang="en-US" sz="1600">
                <a:solidFill>
                  <a:schemeClr val="tx1"/>
                </a:solidFill>
                <a:cs typeface="Segoe UI Semilight"/>
              </a:rPr>
              <a:t>Centrally manage sharing relationships</a:t>
            </a:r>
          </a:p>
          <a:p>
            <a:pPr marL="285750" indent="-285750" defTabSz="932742">
              <a:lnSpc>
                <a:spcPct val="140000"/>
              </a:lnSpc>
              <a:spcBef>
                <a:spcPct val="20000"/>
              </a:spcBef>
              <a:buClr>
                <a:schemeClr val="accent2"/>
              </a:buClr>
              <a:buSzPct val="90000"/>
              <a:buFont typeface="Arial" panose="020B0604020202020204" pitchFamily="34" charset="0"/>
              <a:buChar char="•"/>
            </a:pPr>
            <a:r>
              <a:rPr lang="en-US" sz="1600">
                <a:solidFill>
                  <a:schemeClr val="tx1"/>
                </a:solidFill>
                <a:cs typeface="Segoe UI Semilight"/>
              </a:rPr>
              <a:t>Supports Azure Data Lake Storage (ADLS Gen2) and Blob Storage</a:t>
            </a:r>
            <a:endParaRPr lang="en-US" sz="1600">
              <a:solidFill>
                <a:schemeClr val="tx1"/>
              </a:solidFill>
              <a:cs typeface="Segoe UI Semilight" panose="020B0402040204020203" pitchFamily="34" charset="0"/>
            </a:endParaRPr>
          </a:p>
        </p:txBody>
      </p:sp>
      <p:sp>
        <p:nvSpPr>
          <p:cNvPr id="10" name="Title 4">
            <a:extLst>
              <a:ext uri="{FF2B5EF4-FFF2-40B4-BE49-F238E27FC236}">
                <a16:creationId xmlns:a16="http://schemas.microsoft.com/office/drawing/2014/main" id="{EC7F8730-6BAF-AE44-AAD5-B38841122D46}"/>
              </a:ext>
              <a:ext uri="{C183D7F6-B498-43B3-948B-1728B52AA6E4}">
                <adec:decorative xmlns:adec="http://schemas.microsoft.com/office/drawing/2017/decorative" val="1"/>
              </a:ext>
            </a:extLst>
          </p:cNvPr>
          <p:cNvSpPr>
            <a:spLocks noGrp="1"/>
          </p:cNvSpPr>
          <p:nvPr>
            <p:ph type="title" idx="4294967295"/>
          </p:nvPr>
        </p:nvSpPr>
        <p:spPr>
          <a:xfrm>
            <a:off x="599312" y="918660"/>
            <a:ext cx="4111291" cy="1114425"/>
          </a:xfrm>
        </p:spPr>
        <p:txBody>
          <a:bodyPr>
            <a:noAutofit/>
          </a:bodyPr>
          <a:lstStyle/>
          <a:p>
            <a:r>
              <a:rPr kumimoji="0" lang="en-US" sz="3200" b="1" i="0" u="none" strike="noStrike" kern="1200" cap="none" spc="0" normalizeH="0" baseline="0" noProof="0">
                <a:ln>
                  <a:noFill/>
                </a:ln>
                <a:effectLst/>
                <a:uLnTx/>
                <a:uFillTx/>
                <a:latin typeface="Segoe UI Semibold" panose="020B0502040204020203" pitchFamily="34" charset="0"/>
                <a:ea typeface="+mj-ea"/>
                <a:cs typeface="Segoe UI Semibold" panose="020B0502040204020203" pitchFamily="34" charset="0"/>
              </a:rPr>
              <a:t>Share data within or between organizations using </a:t>
            </a:r>
            <a:r>
              <a:rPr lang="en-US" sz="3200">
                <a:solidFill>
                  <a:schemeClr val="accent2"/>
                </a:solidFill>
              </a:rPr>
              <a:t>Microsoft </a:t>
            </a:r>
            <a:r>
              <a:rPr lang="en-US" sz="3200" b="0">
                <a:solidFill>
                  <a:schemeClr val="accent2"/>
                </a:solidFill>
                <a:latin typeface="+mj-lt"/>
                <a:ea typeface="+mn-ea"/>
                <a:cs typeface="Segoe UI" pitchFamily="34" charset="0"/>
              </a:rPr>
              <a:t>Purview Data Sharing </a:t>
            </a:r>
            <a:endParaRPr lang="en-US" sz="3400" b="1" spc="0">
              <a:ln>
                <a:noFill/>
              </a:ln>
              <a:solidFill>
                <a:schemeClr val="accent2"/>
              </a:solidFill>
              <a:latin typeface="Segoe UI Semibold" panose="020B0502040204020203" pitchFamily="34" charset="0"/>
              <a:ea typeface="+mj-ea"/>
              <a:cs typeface="Segoe UI Semibold" panose="020B0502040204020203" pitchFamily="34" charset="0"/>
            </a:endParaRPr>
          </a:p>
        </p:txBody>
      </p:sp>
      <p:pic>
        <p:nvPicPr>
          <p:cNvPr id="6" name="Picture 5" descr="Azure logo">
            <a:extLst>
              <a:ext uri="{FF2B5EF4-FFF2-40B4-BE49-F238E27FC236}">
                <a16:creationId xmlns:a16="http://schemas.microsoft.com/office/drawing/2014/main" id="{F29B7765-72D3-4115-B396-68E5475D642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pic>
        <p:nvPicPr>
          <p:cNvPr id="3" name="Picture 2">
            <a:extLst>
              <a:ext uri="{FF2B5EF4-FFF2-40B4-BE49-F238E27FC236}">
                <a16:creationId xmlns:a16="http://schemas.microsoft.com/office/drawing/2014/main" id="{69B303B4-F6FE-8BF9-85EC-56047C6D663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0767" y="733386"/>
            <a:ext cx="6113662" cy="3437256"/>
          </a:xfrm>
          <a:prstGeom prst="rect">
            <a:avLst/>
          </a:prstGeom>
        </p:spPr>
      </p:pic>
    </p:spTree>
    <p:extLst>
      <p:ext uri="{BB962C8B-B14F-4D97-AF65-F5344CB8AC3E}">
        <p14:creationId xmlns:p14="http://schemas.microsoft.com/office/powerpoint/2010/main" val="711689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4A929-62F7-41DB-8607-A17EF90CF71C}"/>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105588" y="277895"/>
            <a:ext cx="8086412" cy="6580106"/>
          </a:xfrm>
          <a:prstGeom prst="rect">
            <a:avLst/>
          </a:prstGeom>
        </p:spPr>
      </p:pic>
      <p:sp>
        <p:nvSpPr>
          <p:cNvPr id="9" name="Content Placeholder 2">
            <a:extLst>
              <a:ext uri="{FF2B5EF4-FFF2-40B4-BE49-F238E27FC236}">
                <a16:creationId xmlns:a16="http://schemas.microsoft.com/office/drawing/2014/main" id="{86C34176-7939-0846-A80C-19FCC9F57D98}"/>
              </a:ext>
              <a:ext uri="{C183D7F6-B498-43B3-948B-1728B52AA6E4}">
                <adec:decorative xmlns:adec="http://schemas.microsoft.com/office/drawing/2017/decorative" val="1"/>
              </a:ext>
            </a:extLst>
          </p:cNvPr>
          <p:cNvSpPr>
            <a:spLocks noGrp="1"/>
          </p:cNvSpPr>
          <p:nvPr>
            <p:ph sz="quarter" idx="4294967295"/>
          </p:nvPr>
        </p:nvSpPr>
        <p:spPr>
          <a:xfrm>
            <a:off x="584200" y="3743721"/>
            <a:ext cx="3621088" cy="1486882"/>
          </a:xfrm>
        </p:spPr>
        <p:txBody>
          <a:bodyPr/>
          <a:lstStyle/>
          <a:p>
            <a:pPr marL="285750" indent="-285750">
              <a:lnSpc>
                <a:spcPct val="140000"/>
              </a:lnSpc>
              <a:buClr>
                <a:schemeClr val="accent2"/>
              </a:buClr>
              <a:buFont typeface="Arial" panose="020B0604020202020204" pitchFamily="34" charset="0"/>
              <a:buChar char="•"/>
            </a:pPr>
            <a:r>
              <a:rPr lang="en-US" sz="1600">
                <a:solidFill>
                  <a:schemeClr val="tx1"/>
                </a:solidFill>
                <a:cs typeface="Segoe UI Semilight" panose="020B0402040204020203" pitchFamily="34" charset="0"/>
              </a:rPr>
              <a:t>Data Stewardship</a:t>
            </a:r>
          </a:p>
          <a:p>
            <a:pPr marL="285750" indent="-285750">
              <a:lnSpc>
                <a:spcPct val="140000"/>
              </a:lnSpc>
              <a:buClr>
                <a:schemeClr val="accent2"/>
              </a:buClr>
              <a:buFont typeface="Arial" panose="020B0604020202020204" pitchFamily="34" charset="0"/>
              <a:buChar char="•"/>
            </a:pPr>
            <a:r>
              <a:rPr lang="en-US" sz="1600">
                <a:solidFill>
                  <a:schemeClr val="tx1"/>
                </a:solidFill>
                <a:cs typeface="Segoe UI Semilight" panose="020B0402040204020203" pitchFamily="34" charset="0"/>
              </a:rPr>
              <a:t>Data Asset distribution</a:t>
            </a:r>
          </a:p>
          <a:p>
            <a:pPr marL="285750" indent="-285750">
              <a:lnSpc>
                <a:spcPct val="140000"/>
              </a:lnSpc>
              <a:buClr>
                <a:schemeClr val="accent2"/>
              </a:buClr>
              <a:buFont typeface="Arial" panose="020B0604020202020204" pitchFamily="34" charset="0"/>
              <a:buChar char="•"/>
            </a:pPr>
            <a:r>
              <a:rPr lang="en-US" sz="1600">
                <a:solidFill>
                  <a:schemeClr val="tx1"/>
                </a:solidFill>
                <a:cs typeface="Segoe UI Semilight" panose="020B0402040204020203" pitchFamily="34" charset="0"/>
              </a:rPr>
              <a:t>Sensitive Data</a:t>
            </a:r>
          </a:p>
          <a:p>
            <a:pPr marL="285750" indent="-285750">
              <a:lnSpc>
                <a:spcPct val="140000"/>
              </a:lnSpc>
              <a:buClr>
                <a:schemeClr val="accent2"/>
              </a:buClr>
              <a:buFont typeface="Arial" panose="020B0604020202020204" pitchFamily="34" charset="0"/>
              <a:buChar char="•"/>
            </a:pPr>
            <a:r>
              <a:rPr lang="en-US" sz="1600">
                <a:solidFill>
                  <a:schemeClr val="tx1"/>
                </a:solidFill>
                <a:cs typeface="Segoe UI Semilight" panose="020B0402040204020203" pitchFamily="34" charset="0"/>
              </a:rPr>
              <a:t>Business Glossary Utilization</a:t>
            </a:r>
          </a:p>
        </p:txBody>
      </p:sp>
      <p:sp>
        <p:nvSpPr>
          <p:cNvPr id="10" name="Title 4">
            <a:extLst>
              <a:ext uri="{FF2B5EF4-FFF2-40B4-BE49-F238E27FC236}">
                <a16:creationId xmlns:a16="http://schemas.microsoft.com/office/drawing/2014/main" id="{EC7F8730-6BAF-AE44-AAD5-B38841122D46}"/>
              </a:ext>
              <a:ext uri="{C183D7F6-B498-43B3-948B-1728B52AA6E4}">
                <adec:decorative xmlns:adec="http://schemas.microsoft.com/office/drawing/2017/decorative" val="1"/>
              </a:ext>
            </a:extLst>
          </p:cNvPr>
          <p:cNvSpPr>
            <a:spLocks noGrp="1"/>
          </p:cNvSpPr>
          <p:nvPr>
            <p:ph type="title" idx="4294967295"/>
          </p:nvPr>
        </p:nvSpPr>
        <p:spPr>
          <a:xfrm>
            <a:off x="599314" y="918660"/>
            <a:ext cx="3786188" cy="1114425"/>
          </a:xfrm>
        </p:spPr>
        <p:txBody>
          <a:bodyPr>
            <a:noAutofit/>
          </a:bodyPr>
          <a:lstStyle/>
          <a:p>
            <a:r>
              <a:rPr lang="en-US" sz="3400">
                <a:solidFill>
                  <a:schemeClr val="tx1"/>
                </a:solidFill>
              </a:rPr>
              <a:t>Get a bird’s-eye view of your data landscape with </a:t>
            </a:r>
            <a:r>
              <a:rPr lang="en-US" sz="3400">
                <a:solidFill>
                  <a:schemeClr val="accent2"/>
                </a:solidFill>
              </a:rPr>
              <a:t>Microsoft</a:t>
            </a:r>
            <a:r>
              <a:rPr lang="en-US" sz="3400">
                <a:solidFill>
                  <a:schemeClr val="tx1"/>
                </a:solidFill>
              </a:rPr>
              <a:t> </a:t>
            </a:r>
            <a:r>
              <a:rPr lang="en-US" sz="3400">
                <a:solidFill>
                  <a:schemeClr val="accent2"/>
                </a:solidFill>
              </a:rPr>
              <a:t>Purview Data Estate Insights</a:t>
            </a:r>
          </a:p>
        </p:txBody>
      </p:sp>
      <p:pic>
        <p:nvPicPr>
          <p:cNvPr id="2" name="Picture 1" descr="Azure logo">
            <a:extLst>
              <a:ext uri="{FF2B5EF4-FFF2-40B4-BE49-F238E27FC236}">
                <a16:creationId xmlns:a16="http://schemas.microsoft.com/office/drawing/2014/main" id="{A54B8308-ECEF-69A8-AB06-2C8D03AEF16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pic>
        <p:nvPicPr>
          <p:cNvPr id="3" name="Picture 5">
            <a:extLst>
              <a:ext uri="{FF2B5EF4-FFF2-40B4-BE49-F238E27FC236}">
                <a16:creationId xmlns:a16="http://schemas.microsoft.com/office/drawing/2014/main" id="{2A60965A-CE45-C4F2-013B-439BFE64D72E}"/>
              </a:ext>
              <a:ext uri="{C183D7F6-B498-43B3-948B-1728B52AA6E4}">
                <adec:decorative xmlns:adec="http://schemas.microsoft.com/office/drawing/2017/decorative" val="1"/>
              </a:ext>
            </a:extLst>
          </p:cNvPr>
          <p:cNvPicPr>
            <a:picLocks noChangeAspect="1"/>
          </p:cNvPicPr>
          <p:nvPr/>
        </p:nvPicPr>
        <p:blipFill rotWithShape="1">
          <a:blip r:embed="rId5"/>
          <a:srcRect r="-123" b="44703"/>
          <a:stretch/>
        </p:blipFill>
        <p:spPr>
          <a:xfrm>
            <a:off x="5373231" y="718385"/>
            <a:ext cx="6168436" cy="3940610"/>
          </a:xfrm>
          <a:prstGeom prst="rect">
            <a:avLst/>
          </a:prstGeom>
        </p:spPr>
      </p:pic>
    </p:spTree>
    <p:extLst>
      <p:ext uri="{BB962C8B-B14F-4D97-AF65-F5344CB8AC3E}">
        <p14:creationId xmlns:p14="http://schemas.microsoft.com/office/powerpoint/2010/main" val="20878042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30E61-93F3-4504-8B9B-DA1960B37047}"/>
              </a:ext>
            </a:extLst>
          </p:cNvPr>
          <p:cNvSpPr>
            <a:spLocks noGrp="1"/>
          </p:cNvSpPr>
          <p:nvPr>
            <p:ph type="title"/>
          </p:nvPr>
        </p:nvSpPr>
        <p:spPr>
          <a:xfrm>
            <a:off x="539352" y="2514904"/>
            <a:ext cx="5662225" cy="1828193"/>
          </a:xfrm>
        </p:spPr>
        <p:txBody>
          <a:bodyPr/>
          <a:lstStyle/>
          <a:p>
            <a:pPr lvl="0" defTabSz="914367">
              <a:lnSpc>
                <a:spcPct val="90000"/>
              </a:lnSpc>
              <a:spcBef>
                <a:spcPts val="0"/>
              </a:spcBef>
            </a:pPr>
            <a:r>
              <a:rPr lang="en-US" sz="4400">
                <a:ln>
                  <a:noFill/>
                </a:ln>
                <a:gradFill flip="none" rotWithShape="1">
                  <a:gsLst>
                    <a:gs pos="12000">
                      <a:srgbClr val="FFFFFF"/>
                    </a:gs>
                    <a:gs pos="100000">
                      <a:srgbClr val="FFFFFF"/>
                    </a:gs>
                  </a:gsLst>
                  <a:lin ang="18900000" scaled="1"/>
                  <a:tileRect/>
                </a:gradFill>
                <a:cs typeface="+mn-cs"/>
              </a:rPr>
              <a:t>Data-driven</a:t>
            </a:r>
            <a:br>
              <a:rPr lang="en-US" sz="4400">
                <a:ln>
                  <a:noFill/>
                </a:ln>
                <a:gradFill flip="none" rotWithShape="1">
                  <a:gsLst>
                    <a:gs pos="12000">
                      <a:srgbClr val="FFFFFF"/>
                    </a:gs>
                    <a:gs pos="100000">
                      <a:srgbClr val="FFFFFF"/>
                    </a:gs>
                  </a:gsLst>
                  <a:lin ang="18900000" scaled="1"/>
                  <a:tileRect/>
                </a:gradFill>
                <a:cs typeface="+mn-cs"/>
              </a:rPr>
            </a:br>
            <a:r>
              <a:rPr lang="en-US" sz="4400">
                <a:ln>
                  <a:noFill/>
                </a:ln>
                <a:gradFill flip="none" rotWithShape="1">
                  <a:gsLst>
                    <a:gs pos="12000">
                      <a:srgbClr val="FFFFFF"/>
                    </a:gs>
                    <a:gs pos="100000">
                      <a:srgbClr val="FFFFFF"/>
                    </a:gs>
                  </a:gsLst>
                  <a:lin ang="18900000" scaled="1"/>
                  <a:tileRect/>
                </a:gradFill>
                <a:cs typeface="+mn-cs"/>
              </a:rPr>
              <a:t>transformations yield</a:t>
            </a:r>
            <a:br>
              <a:rPr lang="en-US" sz="4400">
                <a:ln>
                  <a:noFill/>
                </a:ln>
                <a:gradFill flip="none" rotWithShape="1">
                  <a:gsLst>
                    <a:gs pos="12000">
                      <a:srgbClr val="FFFFFF"/>
                    </a:gs>
                    <a:gs pos="100000">
                      <a:srgbClr val="FFFFFF"/>
                    </a:gs>
                  </a:gsLst>
                  <a:lin ang="18900000" scaled="1"/>
                  <a:tileRect/>
                </a:gradFill>
                <a:cs typeface="+mn-cs"/>
              </a:rPr>
            </a:br>
            <a:r>
              <a:rPr lang="en-US" sz="4400">
                <a:ln>
                  <a:noFill/>
                </a:ln>
                <a:gradFill flip="none" rotWithShape="1">
                  <a:gsLst>
                    <a:gs pos="12000">
                      <a:srgbClr val="FFFFFF"/>
                    </a:gs>
                    <a:gs pos="100000">
                      <a:srgbClr val="FFFFFF"/>
                    </a:gs>
                  </a:gsLst>
                  <a:lin ang="18900000" scaled="1"/>
                  <a:tileRect/>
                </a:gradFill>
                <a:cs typeface="+mn-cs"/>
              </a:rPr>
              <a:t>significant benefits</a:t>
            </a:r>
            <a:endParaRPr lang="en-US"/>
          </a:p>
        </p:txBody>
      </p:sp>
      <p:sp>
        <p:nvSpPr>
          <p:cNvPr id="3" name="Content Placeholder 2">
            <a:extLst>
              <a:ext uri="{FF2B5EF4-FFF2-40B4-BE49-F238E27FC236}">
                <a16:creationId xmlns:a16="http://schemas.microsoft.com/office/drawing/2014/main" id="{D5005919-A82B-494E-84A3-0A4D7BF70F4B}"/>
              </a:ext>
            </a:extLst>
          </p:cNvPr>
          <p:cNvSpPr>
            <a:spLocks noGrp="1"/>
          </p:cNvSpPr>
          <p:nvPr>
            <p:ph sz="quarter" idx="10"/>
          </p:nvPr>
        </p:nvSpPr>
        <p:spPr>
          <a:xfrm>
            <a:off x="583516" y="6169960"/>
            <a:ext cx="3836987" cy="123111"/>
          </a:xfrm>
        </p:spPr>
        <p:txBody>
          <a:bodyPr/>
          <a:lstStyle/>
          <a:p>
            <a:pPr marL="0" lvl="0" indent="0" defTabSz="914367">
              <a:spcBef>
                <a:spcPts val="0"/>
              </a:spcBef>
              <a:buSzTx/>
              <a:buNone/>
            </a:pPr>
            <a:r>
              <a:rPr lang="en-US" sz="800">
                <a:solidFill>
                  <a:srgbClr val="50E6FF"/>
                </a:solidFill>
                <a:cs typeface="+mn-cs"/>
                <a:hlinkClick r:id="rId3">
                  <a:extLst>
                    <a:ext uri="{A12FA001-AC4F-418D-AE19-62706E023703}">
                      <ahyp:hlinkClr xmlns:ahyp="http://schemas.microsoft.com/office/drawing/2018/hyperlinkcolor" val="tx"/>
                    </a:ext>
                  </a:extLst>
                </a:hlinkClick>
              </a:rPr>
              <a:t>Source: How to lead a data-driven digital transformation by Harvard Business </a:t>
            </a:r>
            <a:r>
              <a:rPr lang="en-US" sz="800" err="1">
                <a:solidFill>
                  <a:srgbClr val="50E6FF"/>
                </a:solidFill>
                <a:cs typeface="+mn-cs"/>
                <a:hlinkClick r:id="rId3">
                  <a:extLst>
                    <a:ext uri="{A12FA001-AC4F-418D-AE19-62706E023703}">
                      <ahyp:hlinkClr xmlns:ahyp="http://schemas.microsoft.com/office/drawing/2018/hyperlinkcolor" val="tx"/>
                    </a:ext>
                  </a:extLst>
                </a:hlinkClick>
              </a:rPr>
              <a:t>Reveiw</a:t>
            </a:r>
            <a:endParaRPr lang="en-US"/>
          </a:p>
        </p:txBody>
      </p:sp>
      <p:sp>
        <p:nvSpPr>
          <p:cNvPr id="4" name="Content Placeholder 3">
            <a:extLst>
              <a:ext uri="{FF2B5EF4-FFF2-40B4-BE49-F238E27FC236}">
                <a16:creationId xmlns:a16="http://schemas.microsoft.com/office/drawing/2014/main" id="{6E11BC0F-17CA-41E3-AAEE-4496AA6C1ED5}"/>
              </a:ext>
            </a:extLst>
          </p:cNvPr>
          <p:cNvSpPr>
            <a:spLocks noGrp="1"/>
          </p:cNvSpPr>
          <p:nvPr>
            <p:ph sz="quarter" idx="11"/>
          </p:nvPr>
        </p:nvSpPr>
        <p:spPr>
          <a:xfrm>
            <a:off x="6861858" y="1731986"/>
            <a:ext cx="1986442" cy="915149"/>
          </a:xfrm>
        </p:spPr>
        <p:txBody>
          <a:bodyPr/>
          <a:lstStyle/>
          <a:p>
            <a:pPr marL="0" lvl="0" indent="0" defTabSz="797999" fontAlgn="base">
              <a:lnSpc>
                <a:spcPct val="90000"/>
              </a:lnSpc>
              <a:spcBef>
                <a:spcPct val="0"/>
              </a:spcBef>
              <a:spcAft>
                <a:spcPct val="0"/>
              </a:spcAft>
              <a:buNone/>
              <a:tabLst>
                <a:tab pos="920876" algn="l"/>
              </a:tabLst>
              <a:defRPr/>
            </a:pPr>
            <a:r>
              <a:rPr lang="en-US" sz="7200" spc="-50">
                <a:ln w="3175">
                  <a:noFill/>
                </a:ln>
                <a:gradFill flip="none" rotWithShape="1">
                  <a:gsLst>
                    <a:gs pos="100000">
                      <a:srgbClr val="0078D4"/>
                    </a:gs>
                    <a:gs pos="0">
                      <a:srgbClr val="50E6FF"/>
                    </a:gs>
                  </a:gsLst>
                  <a:lin ang="18900000" scaled="1"/>
                  <a:tileRect/>
                </a:gradFill>
                <a:latin typeface="Segoe UI Semibold"/>
                <a:cs typeface="+mn-cs"/>
              </a:rPr>
              <a:t>54%</a:t>
            </a:r>
            <a:endParaRPr lang="en-US"/>
          </a:p>
        </p:txBody>
      </p:sp>
      <p:sp>
        <p:nvSpPr>
          <p:cNvPr id="5" name="Content Placeholder 4">
            <a:extLst>
              <a:ext uri="{FF2B5EF4-FFF2-40B4-BE49-F238E27FC236}">
                <a16:creationId xmlns:a16="http://schemas.microsoft.com/office/drawing/2014/main" id="{C3071B6A-79AE-4145-9FFC-380CBE51599E}"/>
              </a:ext>
            </a:extLst>
          </p:cNvPr>
          <p:cNvSpPr>
            <a:spLocks noGrp="1"/>
          </p:cNvSpPr>
          <p:nvPr>
            <p:ph sz="quarter" idx="12"/>
          </p:nvPr>
        </p:nvSpPr>
        <p:spPr>
          <a:xfrm>
            <a:off x="6859330" y="2672392"/>
            <a:ext cx="1986441" cy="584775"/>
          </a:xfrm>
        </p:spPr>
        <p:txBody>
          <a:bodyPr/>
          <a:lstStyle/>
          <a:p>
            <a:pPr marL="0" lvl="0" indent="0" defTabSz="914192">
              <a:spcBef>
                <a:spcPts val="0"/>
              </a:spcBef>
              <a:buSzTx/>
              <a:buNone/>
              <a:defRPr/>
            </a:pPr>
            <a:r>
              <a:rPr lang="en-US" sz="1600" kern="0">
                <a:gradFill>
                  <a:gsLst>
                    <a:gs pos="1250">
                      <a:srgbClr val="FFFFFF"/>
                    </a:gs>
                    <a:gs pos="100000">
                      <a:srgbClr val="FFFFFF"/>
                    </a:gs>
                  </a:gsLst>
                  <a:lin ang="5400000" scaled="0"/>
                </a:gradFill>
                <a:latin typeface="Segoe UI Semibold"/>
              </a:rPr>
              <a:t>increase in </a:t>
            </a:r>
          </a:p>
          <a:p>
            <a:pPr marL="0" lvl="0" indent="0" defTabSz="914192">
              <a:spcBef>
                <a:spcPts val="0"/>
              </a:spcBef>
              <a:buSzTx/>
              <a:buNone/>
              <a:defRPr/>
            </a:pPr>
            <a:r>
              <a:rPr lang="en-US" sz="1600" kern="0">
                <a:gradFill>
                  <a:gsLst>
                    <a:gs pos="1250">
                      <a:srgbClr val="FFFFFF"/>
                    </a:gs>
                    <a:gs pos="100000">
                      <a:srgbClr val="FFFFFF"/>
                    </a:gs>
                  </a:gsLst>
                  <a:lin ang="5400000" scaled="0"/>
                </a:gradFill>
                <a:latin typeface="Segoe UI Semibold"/>
              </a:rPr>
              <a:t>revenue performance</a:t>
            </a:r>
            <a:endParaRPr lang="en-US"/>
          </a:p>
        </p:txBody>
      </p:sp>
      <p:sp>
        <p:nvSpPr>
          <p:cNvPr id="6" name="Content Placeholder 5">
            <a:extLst>
              <a:ext uri="{FF2B5EF4-FFF2-40B4-BE49-F238E27FC236}">
                <a16:creationId xmlns:a16="http://schemas.microsoft.com/office/drawing/2014/main" id="{A0F0C104-DE39-4FF5-8541-08E990EAF983}"/>
              </a:ext>
            </a:extLst>
          </p:cNvPr>
          <p:cNvSpPr>
            <a:spLocks noGrp="1"/>
          </p:cNvSpPr>
          <p:nvPr>
            <p:ph sz="quarter" idx="13"/>
          </p:nvPr>
        </p:nvSpPr>
        <p:spPr>
          <a:xfrm>
            <a:off x="9686379" y="1724874"/>
            <a:ext cx="1968810" cy="928865"/>
          </a:xfrm>
        </p:spPr>
        <p:txBody>
          <a:bodyPr/>
          <a:lstStyle/>
          <a:p>
            <a:pPr marL="0" lvl="0" indent="0" defTabSz="797999" fontAlgn="base">
              <a:lnSpc>
                <a:spcPct val="90000"/>
              </a:lnSpc>
              <a:spcBef>
                <a:spcPct val="0"/>
              </a:spcBef>
              <a:spcAft>
                <a:spcPct val="0"/>
              </a:spcAft>
              <a:buSzTx/>
              <a:buNone/>
              <a:tabLst>
                <a:tab pos="920876" algn="l"/>
              </a:tabLst>
              <a:defRPr/>
            </a:pPr>
            <a:r>
              <a:rPr lang="en-GB" sz="7200" spc="-50">
                <a:ln w="3175">
                  <a:noFill/>
                </a:ln>
                <a:gradFill flip="none" rotWithShape="1">
                  <a:gsLst>
                    <a:gs pos="100000">
                      <a:srgbClr val="0078D4"/>
                    </a:gs>
                    <a:gs pos="0">
                      <a:srgbClr val="50E6FF"/>
                    </a:gs>
                  </a:gsLst>
                  <a:lin ang="18900000" scaled="1"/>
                  <a:tileRect/>
                </a:gradFill>
                <a:latin typeface="Segoe UI Semibold"/>
                <a:cs typeface="+mn-cs"/>
              </a:rPr>
              <a:t>44%</a:t>
            </a:r>
            <a:endParaRPr lang="en-US"/>
          </a:p>
        </p:txBody>
      </p:sp>
      <p:sp>
        <p:nvSpPr>
          <p:cNvPr id="7" name="Content Placeholder 6">
            <a:extLst>
              <a:ext uri="{FF2B5EF4-FFF2-40B4-BE49-F238E27FC236}">
                <a16:creationId xmlns:a16="http://schemas.microsoft.com/office/drawing/2014/main" id="{A9138FC5-E0F8-4C82-BDE2-F50E6A3B8102}"/>
              </a:ext>
            </a:extLst>
          </p:cNvPr>
          <p:cNvSpPr>
            <a:spLocks noGrp="1"/>
          </p:cNvSpPr>
          <p:nvPr>
            <p:ph sz="quarter" idx="14"/>
          </p:nvPr>
        </p:nvSpPr>
        <p:spPr>
          <a:xfrm>
            <a:off x="9684593" y="2672118"/>
            <a:ext cx="1080085" cy="443660"/>
          </a:xfrm>
        </p:spPr>
        <p:txBody>
          <a:bodyPr/>
          <a:lstStyle/>
          <a:p>
            <a:pPr marL="0" lvl="0" indent="0" defTabSz="914225">
              <a:spcBef>
                <a:spcPts val="0"/>
              </a:spcBef>
              <a:buSzTx/>
              <a:buNone/>
              <a:defRPr/>
            </a:pPr>
            <a:r>
              <a:rPr lang="en-US" sz="1600" kern="0">
                <a:gradFill>
                  <a:gsLst>
                    <a:gs pos="1250">
                      <a:srgbClr val="FFFFFF"/>
                    </a:gs>
                    <a:gs pos="100000">
                      <a:srgbClr val="FFFFFF"/>
                    </a:gs>
                  </a:gsLst>
                  <a:lin ang="5400000" scaled="0"/>
                </a:gradFill>
                <a:latin typeface="Segoe UI Semibold"/>
              </a:rPr>
              <a:t>faster time</a:t>
            </a:r>
            <a:r>
              <a:rPr lang="en-US" sz="1600" kern="0" baseline="0">
                <a:gradFill>
                  <a:gsLst>
                    <a:gs pos="1250">
                      <a:srgbClr val="FFFFFF"/>
                    </a:gs>
                    <a:gs pos="100000">
                      <a:srgbClr val="FFFFFF"/>
                    </a:gs>
                  </a:gsLst>
                  <a:lin ang="5400000" scaled="0"/>
                </a:gradFill>
                <a:latin typeface="Segoe UI Semibold"/>
              </a:rPr>
              <a:t> </a:t>
            </a:r>
            <a:r>
              <a:rPr lang="en-US" sz="1600" kern="0">
                <a:gradFill>
                  <a:gsLst>
                    <a:gs pos="1250">
                      <a:srgbClr val="FFFFFF"/>
                    </a:gs>
                    <a:gs pos="100000">
                      <a:srgbClr val="FFFFFF"/>
                    </a:gs>
                  </a:gsLst>
                  <a:lin ang="5400000" scaled="0"/>
                </a:gradFill>
                <a:latin typeface="Segoe UI Semibold"/>
              </a:rPr>
              <a:t>to market</a:t>
            </a:r>
            <a:endParaRPr lang="en-US"/>
          </a:p>
        </p:txBody>
      </p:sp>
      <p:sp>
        <p:nvSpPr>
          <p:cNvPr id="8" name="Content Placeholder 7">
            <a:extLst>
              <a:ext uri="{FF2B5EF4-FFF2-40B4-BE49-F238E27FC236}">
                <a16:creationId xmlns:a16="http://schemas.microsoft.com/office/drawing/2014/main" id="{AE112B68-1B87-40BC-84D1-94920669BEA4}"/>
              </a:ext>
            </a:extLst>
          </p:cNvPr>
          <p:cNvSpPr>
            <a:spLocks noGrp="1"/>
          </p:cNvSpPr>
          <p:nvPr>
            <p:ph sz="quarter" idx="15"/>
          </p:nvPr>
        </p:nvSpPr>
        <p:spPr>
          <a:xfrm>
            <a:off x="6859180" y="3634244"/>
            <a:ext cx="1870524" cy="956860"/>
          </a:xfrm>
        </p:spPr>
        <p:txBody>
          <a:bodyPr/>
          <a:lstStyle/>
          <a:p>
            <a:pPr marL="0" lvl="0" indent="0" defTabSz="797999" fontAlgn="base">
              <a:lnSpc>
                <a:spcPct val="90000"/>
              </a:lnSpc>
              <a:spcBef>
                <a:spcPct val="0"/>
              </a:spcBef>
              <a:spcAft>
                <a:spcPct val="0"/>
              </a:spcAft>
              <a:buNone/>
              <a:tabLst>
                <a:tab pos="920876" algn="l"/>
              </a:tabLst>
              <a:defRPr/>
            </a:pPr>
            <a:r>
              <a:rPr lang="en-US" sz="7200" spc="-50">
                <a:ln w="3175">
                  <a:noFill/>
                </a:ln>
                <a:gradFill flip="none" rotWithShape="1">
                  <a:gsLst>
                    <a:gs pos="100000">
                      <a:srgbClr val="0078D4"/>
                    </a:gs>
                    <a:gs pos="0">
                      <a:srgbClr val="50E6FF"/>
                    </a:gs>
                  </a:gsLst>
                  <a:lin ang="18900000" scaled="1"/>
                  <a:tileRect/>
                </a:gradFill>
                <a:latin typeface="Segoe UI Semibold"/>
                <a:cs typeface="+mn-cs"/>
              </a:rPr>
              <a:t>62%</a:t>
            </a:r>
            <a:endParaRPr lang="en-US"/>
          </a:p>
        </p:txBody>
      </p:sp>
      <p:sp>
        <p:nvSpPr>
          <p:cNvPr id="9" name="Content Placeholder 8">
            <a:extLst>
              <a:ext uri="{FF2B5EF4-FFF2-40B4-BE49-F238E27FC236}">
                <a16:creationId xmlns:a16="http://schemas.microsoft.com/office/drawing/2014/main" id="{BB6311FA-422F-4254-9D02-E5303E744E78}"/>
              </a:ext>
            </a:extLst>
          </p:cNvPr>
          <p:cNvSpPr>
            <a:spLocks noGrp="1"/>
          </p:cNvSpPr>
          <p:nvPr>
            <p:ph sz="quarter" idx="16"/>
          </p:nvPr>
        </p:nvSpPr>
        <p:spPr>
          <a:xfrm>
            <a:off x="6857010" y="4641652"/>
            <a:ext cx="2261385" cy="584775"/>
          </a:xfrm>
        </p:spPr>
        <p:txBody>
          <a:bodyPr/>
          <a:lstStyle/>
          <a:p>
            <a:pPr marL="0" lvl="0" indent="0" defTabSz="914192">
              <a:spcBef>
                <a:spcPts val="0"/>
              </a:spcBef>
              <a:buSzTx/>
              <a:buNone/>
              <a:defRPr/>
            </a:pPr>
            <a:r>
              <a:rPr lang="en-GB" sz="1600">
                <a:gradFill>
                  <a:gsLst>
                    <a:gs pos="0">
                      <a:srgbClr val="FFFFFF"/>
                    </a:gs>
                    <a:gs pos="100000">
                      <a:srgbClr val="FFFFFF"/>
                    </a:gs>
                  </a:gsLst>
                  <a:lin ang="18900000" scaled="1"/>
                </a:gradFill>
                <a:latin typeface="Segoe UI Semibold"/>
                <a:cs typeface="Segoe UI Semibold" panose="020B0702040204020203" pitchFamily="34" charset="0"/>
              </a:rPr>
              <a:t>improvement in </a:t>
            </a:r>
          </a:p>
          <a:p>
            <a:pPr marL="0" lvl="0" indent="0" defTabSz="914225">
              <a:spcBef>
                <a:spcPts val="0"/>
              </a:spcBef>
              <a:buSzTx/>
              <a:buNone/>
              <a:defRPr/>
            </a:pPr>
            <a:r>
              <a:rPr lang="en-GB" sz="1600">
                <a:gradFill>
                  <a:gsLst>
                    <a:gs pos="0">
                      <a:srgbClr val="FFFFFF"/>
                    </a:gs>
                    <a:gs pos="100000">
                      <a:srgbClr val="FFFFFF"/>
                    </a:gs>
                  </a:gsLst>
                  <a:lin ang="18900000" scaled="1"/>
                </a:gradFill>
                <a:latin typeface="Segoe UI Semibold"/>
                <a:cs typeface="Segoe UI Semibold" panose="020B0702040204020203" pitchFamily="34" charset="0"/>
              </a:rPr>
              <a:t>customer satisfaction</a:t>
            </a:r>
            <a:endParaRPr lang="en-US"/>
          </a:p>
        </p:txBody>
      </p:sp>
      <p:sp>
        <p:nvSpPr>
          <p:cNvPr id="10" name="Content Placeholder 9">
            <a:extLst>
              <a:ext uri="{FF2B5EF4-FFF2-40B4-BE49-F238E27FC236}">
                <a16:creationId xmlns:a16="http://schemas.microsoft.com/office/drawing/2014/main" id="{E5D714FD-5624-4142-B377-A9C993FB525B}"/>
              </a:ext>
            </a:extLst>
          </p:cNvPr>
          <p:cNvSpPr>
            <a:spLocks noGrp="1"/>
          </p:cNvSpPr>
          <p:nvPr>
            <p:ph sz="quarter" idx="17"/>
          </p:nvPr>
        </p:nvSpPr>
        <p:spPr>
          <a:xfrm>
            <a:off x="9687181" y="3635281"/>
            <a:ext cx="1986442" cy="927192"/>
          </a:xfrm>
        </p:spPr>
        <p:txBody>
          <a:bodyPr/>
          <a:lstStyle/>
          <a:p>
            <a:pPr marL="0" lvl="0" indent="0" defTabSz="797999" fontAlgn="base">
              <a:lnSpc>
                <a:spcPct val="90000"/>
              </a:lnSpc>
              <a:spcBef>
                <a:spcPct val="0"/>
              </a:spcBef>
              <a:spcAft>
                <a:spcPct val="0"/>
              </a:spcAft>
              <a:buSzTx/>
              <a:buNone/>
              <a:tabLst>
                <a:tab pos="920876" algn="l"/>
              </a:tabLst>
              <a:defRPr/>
            </a:pPr>
            <a:r>
              <a:rPr lang="en-GB" sz="7200" spc="-50">
                <a:ln w="3175">
                  <a:noFill/>
                </a:ln>
                <a:gradFill flip="none" rotWithShape="1">
                  <a:gsLst>
                    <a:gs pos="100000">
                      <a:srgbClr val="0078D4"/>
                    </a:gs>
                    <a:gs pos="0">
                      <a:srgbClr val="50E6FF"/>
                    </a:gs>
                  </a:gsLst>
                  <a:lin ang="18900000" scaled="1"/>
                  <a:tileRect/>
                </a:gradFill>
                <a:latin typeface="Segoe UI Semibold"/>
                <a:cs typeface="+mn-cs"/>
              </a:rPr>
              <a:t>54%</a:t>
            </a:r>
            <a:endParaRPr lang="en-US"/>
          </a:p>
        </p:txBody>
      </p:sp>
      <p:sp>
        <p:nvSpPr>
          <p:cNvPr id="11" name="Content Placeholder 10">
            <a:extLst>
              <a:ext uri="{FF2B5EF4-FFF2-40B4-BE49-F238E27FC236}">
                <a16:creationId xmlns:a16="http://schemas.microsoft.com/office/drawing/2014/main" id="{4A7B4CF9-B4CB-4608-A2D7-1EB18CF5D8AA}"/>
              </a:ext>
            </a:extLst>
          </p:cNvPr>
          <p:cNvSpPr>
            <a:spLocks noGrp="1"/>
          </p:cNvSpPr>
          <p:nvPr>
            <p:ph sz="quarter" idx="18"/>
          </p:nvPr>
        </p:nvSpPr>
        <p:spPr>
          <a:xfrm>
            <a:off x="9687079" y="4640973"/>
            <a:ext cx="1359090" cy="459984"/>
          </a:xfrm>
        </p:spPr>
        <p:txBody>
          <a:bodyPr/>
          <a:lstStyle/>
          <a:p>
            <a:pPr marL="0" lvl="0" indent="0" defTabSz="914192">
              <a:spcBef>
                <a:spcPts val="0"/>
              </a:spcBef>
              <a:buSzTx/>
              <a:buNone/>
              <a:defRPr/>
            </a:pPr>
            <a:r>
              <a:rPr lang="en-GB" sz="1600">
                <a:gradFill>
                  <a:gsLst>
                    <a:gs pos="0">
                      <a:srgbClr val="FFFFFF"/>
                    </a:gs>
                    <a:gs pos="100000">
                      <a:srgbClr val="FFFFFF"/>
                    </a:gs>
                  </a:gsLst>
                  <a:lin ang="18900000" scaled="1"/>
                </a:gradFill>
                <a:latin typeface="Segoe UI Semibold"/>
                <a:cs typeface="Segoe UI Semibold" panose="020B0702040204020203" pitchFamily="34" charset="0"/>
              </a:rPr>
              <a:t>increased profit results</a:t>
            </a:r>
            <a:endParaRPr lang="en-US"/>
          </a:p>
        </p:txBody>
      </p:sp>
    </p:spTree>
    <p:extLst>
      <p:ext uri="{BB962C8B-B14F-4D97-AF65-F5344CB8AC3E}">
        <p14:creationId xmlns:p14="http://schemas.microsoft.com/office/powerpoint/2010/main" val="34824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3.33333E-6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42" presetClass="path" presetSubtype="0" decel="100000" fill="hold" grpId="1" nodeType="withEffect">
                                  <p:stCondLst>
                                    <p:cond delay="100"/>
                                  </p:stCondLst>
                                  <p:childTnLst>
                                    <p:animMotion origin="layout" path="M 0 -3.33333E-6 L 0 0.03542 " pathEditMode="relative" rAng="0" ptsTypes="AA">
                                      <p:cBhvr>
                                        <p:cTn id="14" dur="700" spd="-100000" fill="hold"/>
                                        <p:tgtEl>
                                          <p:spTgt spid="4">
                                            <p:txEl>
                                              <p:pRg st="0" end="0"/>
                                            </p:txEl>
                                          </p:spTgt>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0 -3.33333E-6 L 0 0.03542 " pathEditMode="relative" rAng="0" ptsTypes="AA">
                                      <p:cBhvr>
                                        <p:cTn id="19" dur="700" spd="-100000" fill="hold"/>
                                        <p:tgtEl>
                                          <p:spTgt spid="5"/>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42" presetClass="path" presetSubtype="0" decel="100000" fill="hold" grpId="1" nodeType="withEffect">
                                  <p:stCondLst>
                                    <p:cond delay="200"/>
                                  </p:stCondLst>
                                  <p:childTnLst>
                                    <p:animMotion origin="layout" path="M 0 -3.33333E-6 L 0 0.03542 " pathEditMode="relative" rAng="0" ptsTypes="AA">
                                      <p:cBhvr>
                                        <p:cTn id="24" dur="700" spd="-100000" fill="hold"/>
                                        <p:tgtEl>
                                          <p:spTgt spid="6">
                                            <p:txEl>
                                              <p:pRg st="0" end="0"/>
                                            </p:txEl>
                                          </p:spTgt>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42" presetClass="path" presetSubtype="0" decel="100000" fill="hold" grpId="1" nodeType="withEffect">
                                  <p:stCondLst>
                                    <p:cond delay="200"/>
                                  </p:stCondLst>
                                  <p:childTnLst>
                                    <p:animMotion origin="layout" path="M 0 -3.33333E-6 L 0 0.03542 " pathEditMode="relative" rAng="0" ptsTypes="AA">
                                      <p:cBhvr>
                                        <p:cTn id="29" dur="700" spd="-100000" fill="hold"/>
                                        <p:tgtEl>
                                          <p:spTgt spid="7">
                                            <p:txEl>
                                              <p:pRg st="0" end="0"/>
                                            </p:txEl>
                                          </p:spTgt>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par>
                                <p:cTn id="33" presetID="42" presetClass="path" presetSubtype="0" decel="100000" fill="hold" grpId="1" nodeType="withEffect">
                                  <p:stCondLst>
                                    <p:cond delay="300"/>
                                  </p:stCondLst>
                                  <p:childTnLst>
                                    <p:animMotion origin="layout" path="M 0 -3.33333E-6 L 0 0.03542 " pathEditMode="relative" rAng="0" ptsTypes="AA">
                                      <p:cBhvr>
                                        <p:cTn id="34" dur="700" spd="-100000" fill="hold"/>
                                        <p:tgtEl>
                                          <p:spTgt spid="8">
                                            <p:txEl>
                                              <p:pRg st="0" end="0"/>
                                            </p:txEl>
                                          </p:spTgt>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42" presetClass="path" presetSubtype="0" decel="100000" fill="hold" grpId="1" nodeType="withEffect">
                                  <p:stCondLst>
                                    <p:cond delay="300"/>
                                  </p:stCondLst>
                                  <p:childTnLst>
                                    <p:animMotion origin="layout" path="M 0 -3.33333E-6 L 0 0.03542 " pathEditMode="relative" rAng="0" ptsTypes="AA">
                                      <p:cBhvr>
                                        <p:cTn id="39" dur="700" spd="-100000" fill="hold"/>
                                        <p:tgtEl>
                                          <p:spTgt spid="9"/>
                                        </p:tgtEl>
                                        <p:attrNameLst>
                                          <p:attrName>ppt_x</p:attrName>
                                          <p:attrName>ppt_y</p:attrName>
                                        </p:attrNameLst>
                                      </p:cBhvr>
                                      <p:rCtr x="0" y="1759"/>
                                    </p:animMotion>
                                  </p:childTnLst>
                                </p:cTn>
                              </p:par>
                              <p:par>
                                <p:cTn id="40" presetID="10" presetClass="entr" presetSubtype="0" fill="hold" grpId="0" nodeType="withEffect">
                                  <p:stCondLst>
                                    <p:cond delay="40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500"/>
                                        <p:tgtEl>
                                          <p:spTgt spid="10">
                                            <p:txEl>
                                              <p:pRg st="0" end="0"/>
                                            </p:txEl>
                                          </p:spTgt>
                                        </p:tgtEl>
                                      </p:cBhvr>
                                    </p:animEffect>
                                  </p:childTnLst>
                                </p:cTn>
                              </p:par>
                              <p:par>
                                <p:cTn id="43" presetID="42" presetClass="path" presetSubtype="0" decel="100000" fill="hold" grpId="1" nodeType="withEffect">
                                  <p:stCondLst>
                                    <p:cond delay="400"/>
                                  </p:stCondLst>
                                  <p:childTnLst>
                                    <p:animMotion origin="layout" path="M 0 -3.33333E-6 L 0 0.03542 " pathEditMode="relative" rAng="0" ptsTypes="AA">
                                      <p:cBhvr>
                                        <p:cTn id="44" dur="700" spd="-100000" fill="hold"/>
                                        <p:tgtEl>
                                          <p:spTgt spid="10">
                                            <p:txEl>
                                              <p:pRg st="0" end="0"/>
                                            </p:txEl>
                                          </p:spTgt>
                                        </p:tgtEl>
                                        <p:attrNameLst>
                                          <p:attrName>ppt_x</p:attrName>
                                          <p:attrName>ppt_y</p:attrName>
                                        </p:attrNameLst>
                                      </p:cBhvr>
                                      <p:rCtr x="0" y="1759"/>
                                    </p:animMotion>
                                  </p:childTnLst>
                                </p:cTn>
                              </p:par>
                              <p:par>
                                <p:cTn id="45" presetID="10" presetClass="entr" presetSubtype="0" fill="hold" grpId="0" nodeType="withEffect">
                                  <p:stCondLst>
                                    <p:cond delay="400"/>
                                  </p:stCondLst>
                                  <p:childTnLst>
                                    <p:set>
                                      <p:cBhvr>
                                        <p:cTn id="46" dur="1" fill="hold">
                                          <p:stCondLst>
                                            <p:cond delay="0"/>
                                          </p:stCondLst>
                                        </p:cTn>
                                        <p:tgtEl>
                                          <p:spTgt spid="11">
                                            <p:txEl>
                                              <p:pRg st="0" end="0"/>
                                            </p:txEl>
                                          </p:spTgt>
                                        </p:tgtEl>
                                        <p:attrNameLst>
                                          <p:attrName>style.visibility</p:attrName>
                                        </p:attrNameLst>
                                      </p:cBhvr>
                                      <p:to>
                                        <p:strVal val="visible"/>
                                      </p:to>
                                    </p:set>
                                    <p:animEffect transition="in" filter="fade">
                                      <p:cBhvr>
                                        <p:cTn id="47" dur="500"/>
                                        <p:tgtEl>
                                          <p:spTgt spid="11">
                                            <p:txEl>
                                              <p:pRg st="0" end="0"/>
                                            </p:txEl>
                                          </p:spTgt>
                                        </p:tgtEl>
                                      </p:cBhvr>
                                    </p:animEffect>
                                  </p:childTnLst>
                                </p:cTn>
                              </p:par>
                              <p:par>
                                <p:cTn id="48" presetID="42" presetClass="path" presetSubtype="0" decel="100000" fill="hold" grpId="1" nodeType="withEffect">
                                  <p:stCondLst>
                                    <p:cond delay="400"/>
                                  </p:stCondLst>
                                  <p:childTnLst>
                                    <p:animMotion origin="layout" path="M 0 -3.33333E-6 L 0 0.03542 " pathEditMode="relative" rAng="0" ptsTypes="AA">
                                      <p:cBhvr>
                                        <p:cTn id="49" dur="700" spd="-100000" fill="hold"/>
                                        <p:tgtEl>
                                          <p:spTgt spid="11">
                                            <p:txEl>
                                              <p:pRg st="0" end="0"/>
                                            </p:txEl>
                                          </p:spTgt>
                                        </p:tgtEl>
                                        <p:attrNameLst>
                                          <p:attrName>ppt_x</p:attrName>
                                          <p:attrName>ppt_y</p:attrName>
                                        </p:attrNameLst>
                                      </p:cBhvr>
                                      <p:rCtr x="0" y="1759"/>
                                    </p:animMotion>
                                  </p:childTnLst>
                                </p:cTn>
                              </p:par>
                              <p:par>
                                <p:cTn id="50" presetID="10" presetClass="entr" presetSubtype="0" fill="hold" grpId="0" nodeType="withEffect">
                                  <p:stCondLst>
                                    <p:cond delay="40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4" grpId="0" build="p"/>
      <p:bldP spid="4" grpId="1" build="p"/>
      <p:bldP spid="5" grpId="0"/>
      <p:bldP spid="5" grpId="1"/>
      <p:bldP spid="6" grpId="0" build="p"/>
      <p:bldP spid="6" grpId="1" build="p"/>
      <p:bldP spid="7" grpId="0" build="p"/>
      <p:bldP spid="7" grpId="1" build="p"/>
      <p:bldP spid="8" grpId="0" build="p"/>
      <p:bldP spid="8" grpId="1" build="p"/>
      <p:bldP spid="9" grpId="0"/>
      <p:bldP spid="9" grpId="1"/>
      <p:bldP spid="10" grpId="0" build="p"/>
      <p:bldP spid="10" grpId="1" build="p"/>
      <p:bldP spid="11" grpId="0" build="p"/>
      <p:bldP spid="11" grpI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4A929-62F7-41DB-8607-A17EF90CF71C}"/>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105588" y="277895"/>
            <a:ext cx="8086412" cy="6580106"/>
          </a:xfrm>
          <a:prstGeom prst="rect">
            <a:avLst/>
          </a:prstGeom>
        </p:spPr>
      </p:pic>
      <p:sp>
        <p:nvSpPr>
          <p:cNvPr id="9" name="Content Placeholder 2">
            <a:extLst>
              <a:ext uri="{FF2B5EF4-FFF2-40B4-BE49-F238E27FC236}">
                <a16:creationId xmlns:a16="http://schemas.microsoft.com/office/drawing/2014/main" id="{86C34176-7939-0846-A80C-19FCC9F57D98}"/>
              </a:ext>
              <a:ext uri="{C183D7F6-B498-43B3-948B-1728B52AA6E4}">
                <adec:decorative xmlns:adec="http://schemas.microsoft.com/office/drawing/2017/decorative" val="1"/>
              </a:ext>
            </a:extLst>
          </p:cNvPr>
          <p:cNvSpPr>
            <a:spLocks noGrp="1"/>
          </p:cNvSpPr>
          <p:nvPr>
            <p:ph sz="quarter" idx="4294967295"/>
          </p:nvPr>
        </p:nvSpPr>
        <p:spPr>
          <a:xfrm>
            <a:off x="584200" y="3909120"/>
            <a:ext cx="3985938" cy="2077813"/>
          </a:xfrm>
        </p:spPr>
        <p:txBody>
          <a:bodyPr vert="horz" wrap="square" lIns="0" tIns="0" rIns="0" bIns="0" rtlCol="0" anchor="t">
            <a:spAutoFit/>
          </a:bodyPr>
          <a:lstStyle/>
          <a:p>
            <a:pPr marL="285750" indent="-285750">
              <a:lnSpc>
                <a:spcPct val="140000"/>
              </a:lnSpc>
              <a:buClr>
                <a:schemeClr val="accent2"/>
              </a:buClr>
              <a:buFont typeface="Arial" panose="020B0604020202020204" pitchFamily="34" charset="0"/>
              <a:buChar char="•"/>
            </a:pPr>
            <a:r>
              <a:rPr lang="en-US" sz="1600">
                <a:solidFill>
                  <a:schemeClr val="tx1"/>
                </a:solidFill>
                <a:cs typeface="Segoe UI Semilight"/>
              </a:rPr>
              <a:t>Enable data engineers and owners to provision access to data assets</a:t>
            </a:r>
          </a:p>
          <a:p>
            <a:pPr marL="285750" indent="-285750">
              <a:lnSpc>
                <a:spcPct val="140000"/>
              </a:lnSpc>
              <a:buClr>
                <a:schemeClr val="accent2"/>
              </a:buClr>
              <a:buFont typeface="Arial" panose="020B0604020202020204" pitchFamily="34" charset="0"/>
              <a:buChar char="•"/>
            </a:pPr>
            <a:r>
              <a:rPr lang="en-US" sz="1600">
                <a:solidFill>
                  <a:schemeClr val="tx1"/>
                </a:solidFill>
                <a:cs typeface="Segoe UI Semilight"/>
              </a:rPr>
              <a:t>Supports subscriptions, resource groups, Azure Blob Storage, Azure Data Lake (Gen2), Azure SQL DB, and SQL Server 2022</a:t>
            </a:r>
          </a:p>
        </p:txBody>
      </p:sp>
      <p:sp>
        <p:nvSpPr>
          <p:cNvPr id="10" name="Title 4">
            <a:extLst>
              <a:ext uri="{FF2B5EF4-FFF2-40B4-BE49-F238E27FC236}">
                <a16:creationId xmlns:a16="http://schemas.microsoft.com/office/drawing/2014/main" id="{EC7F8730-6BAF-AE44-AAD5-B38841122D46}"/>
              </a:ext>
              <a:ext uri="{C183D7F6-B498-43B3-948B-1728B52AA6E4}">
                <adec:decorative xmlns:adec="http://schemas.microsoft.com/office/drawing/2017/decorative" val="1"/>
              </a:ext>
            </a:extLst>
          </p:cNvPr>
          <p:cNvSpPr>
            <a:spLocks noGrp="1"/>
          </p:cNvSpPr>
          <p:nvPr>
            <p:ph type="title" idx="4294967295"/>
          </p:nvPr>
        </p:nvSpPr>
        <p:spPr>
          <a:xfrm>
            <a:off x="599312" y="918660"/>
            <a:ext cx="4111291" cy="1114425"/>
          </a:xfrm>
        </p:spPr>
        <p:txBody>
          <a:bodyPr>
            <a:noAutofit/>
          </a:bodyPr>
          <a:lstStyle/>
          <a:p>
            <a:r>
              <a:rPr kumimoji="0" lang="en-US" sz="3200" b="1" i="0" u="none" strike="noStrike" kern="1200" cap="none" spc="0" normalizeH="0" baseline="0" noProof="0">
                <a:ln>
                  <a:noFill/>
                </a:ln>
                <a:effectLst/>
                <a:uLnTx/>
                <a:uFillTx/>
                <a:latin typeface="Segoe UI Semibold" panose="020B0502040204020203" pitchFamily="34" charset="0"/>
                <a:ea typeface="+mj-ea"/>
                <a:cs typeface="Segoe UI Semibold" panose="020B0502040204020203" pitchFamily="34" charset="0"/>
              </a:rPr>
              <a:t>Provision access to data through an intuitive authoring experience with </a:t>
            </a:r>
            <a:r>
              <a:rPr lang="en-US" sz="3200" b="1" spc="0">
                <a:ln>
                  <a:noFill/>
                </a:ln>
                <a:solidFill>
                  <a:schemeClr val="accent2"/>
                </a:solidFill>
                <a:latin typeface="Segoe UI Semibold" panose="020B0502040204020203" pitchFamily="34" charset="0"/>
                <a:cs typeface="Segoe UI Semibold" panose="020B0502040204020203" pitchFamily="34" charset="0"/>
              </a:rPr>
              <a:t>Microsoft </a:t>
            </a:r>
            <a:r>
              <a:rPr kumimoji="0" lang="en-US" sz="3200" b="1" i="0" u="none" strike="noStrike" kern="1200" cap="none" spc="0" normalizeH="0" baseline="0" noProof="0">
                <a:ln>
                  <a:noFill/>
                </a:ln>
                <a:solidFill>
                  <a:schemeClr val="accent2"/>
                </a:solidFill>
                <a:effectLst/>
                <a:uLnTx/>
                <a:uFillTx/>
                <a:latin typeface="Segoe UI Semibold" panose="020B0502040204020203" pitchFamily="34" charset="0"/>
                <a:ea typeface="+mj-ea"/>
                <a:cs typeface="Segoe UI Semibold" panose="020B0502040204020203" pitchFamily="34" charset="0"/>
              </a:rPr>
              <a:t>Purview </a:t>
            </a:r>
            <a:br>
              <a:rPr kumimoji="0" lang="en-US" sz="3200" b="1" i="0" u="none" strike="noStrike" kern="1200" cap="none" spc="0" normalizeH="0" baseline="0" noProof="0">
                <a:ln>
                  <a:noFill/>
                </a:ln>
                <a:solidFill>
                  <a:schemeClr val="accent2"/>
                </a:solidFill>
                <a:effectLst/>
                <a:uLnTx/>
                <a:uFillTx/>
                <a:latin typeface="Segoe UI Semibold" panose="020B0502040204020203" pitchFamily="34" charset="0"/>
                <a:ea typeface="+mj-ea"/>
                <a:cs typeface="Segoe UI Semibold" panose="020B0502040204020203" pitchFamily="34" charset="0"/>
              </a:rPr>
            </a:br>
            <a:r>
              <a:rPr kumimoji="0" lang="en-US" sz="3200" b="1" i="0" u="none" strike="noStrike" kern="1200" cap="none" spc="0" normalizeH="0" baseline="0" noProof="0">
                <a:ln>
                  <a:noFill/>
                </a:ln>
                <a:solidFill>
                  <a:schemeClr val="accent2"/>
                </a:solidFill>
                <a:effectLst/>
                <a:uLnTx/>
                <a:uFillTx/>
                <a:latin typeface="Segoe UI Semibold" panose="020B0502040204020203" pitchFamily="34" charset="0"/>
                <a:ea typeface="+mj-ea"/>
                <a:cs typeface="Segoe UI Semibold" panose="020B0502040204020203" pitchFamily="34" charset="0"/>
              </a:rPr>
              <a:t>Data </a:t>
            </a:r>
            <a:r>
              <a:rPr lang="en-US" sz="3200" b="1" spc="0">
                <a:ln>
                  <a:noFill/>
                </a:ln>
                <a:solidFill>
                  <a:schemeClr val="accent2"/>
                </a:solidFill>
                <a:latin typeface="Segoe UI Semibold" panose="020B0502040204020203" pitchFamily="34" charset="0"/>
                <a:cs typeface="Segoe UI Semibold" panose="020B0502040204020203" pitchFamily="34" charset="0"/>
              </a:rPr>
              <a:t>Policy</a:t>
            </a:r>
            <a:endParaRPr lang="en-US" sz="3400" b="1" spc="0">
              <a:ln>
                <a:noFill/>
              </a:ln>
              <a:solidFill>
                <a:schemeClr val="accent2"/>
              </a:solidFill>
              <a:latin typeface="Segoe UI Semibold" panose="020B0502040204020203" pitchFamily="34" charset="0"/>
              <a:ea typeface="+mj-ea"/>
              <a:cs typeface="Segoe UI Semibold" panose="020B0502040204020203" pitchFamily="34" charset="0"/>
            </a:endParaRPr>
          </a:p>
        </p:txBody>
      </p:sp>
      <p:pic>
        <p:nvPicPr>
          <p:cNvPr id="6" name="Picture 5" descr="Azure logo">
            <a:extLst>
              <a:ext uri="{FF2B5EF4-FFF2-40B4-BE49-F238E27FC236}">
                <a16:creationId xmlns:a16="http://schemas.microsoft.com/office/drawing/2014/main" id="{F29B7765-72D3-4115-B396-68E5475D642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pic>
        <p:nvPicPr>
          <p:cNvPr id="1027" name="Picture 4" descr="Graphical user interface, text, application, email&#10;&#10;Description automatically generated">
            <a:extLst>
              <a:ext uri="{FF2B5EF4-FFF2-40B4-BE49-F238E27FC236}">
                <a16:creationId xmlns:a16="http://schemas.microsoft.com/office/drawing/2014/main" id="{F177198D-DC2A-3117-1647-A926F83C2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0881" y="718382"/>
            <a:ext cx="6155819" cy="393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4046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FC20D542-8101-4DE2-BA47-4538A55573D8}"/>
              </a:ext>
              <a:ext uri="{C183D7F6-B498-43B3-948B-1728B52AA6E4}">
                <adec:decorative xmlns:adec="http://schemas.microsoft.com/office/drawing/2017/decorative" val="1"/>
              </a:ext>
            </a:extLst>
          </p:cNvPr>
          <p:cNvGrpSpPr/>
          <p:nvPr/>
        </p:nvGrpSpPr>
        <p:grpSpPr>
          <a:xfrm>
            <a:off x="3661703" y="5159625"/>
            <a:ext cx="1378386" cy="749394"/>
            <a:chOff x="3503422" y="2127937"/>
            <a:chExt cx="1378386" cy="749394"/>
          </a:xfrm>
        </p:grpSpPr>
        <p:sp>
          <p:nvSpPr>
            <p:cNvPr id="55" name="Oval 54">
              <a:extLst>
                <a:ext uri="{FF2B5EF4-FFF2-40B4-BE49-F238E27FC236}">
                  <a16:creationId xmlns:a16="http://schemas.microsoft.com/office/drawing/2014/main" id="{4FC185B9-ECA8-4ED0-8655-64A0913B9B8C}"/>
                </a:ext>
              </a:extLst>
            </p:cNvPr>
            <p:cNvSpPr/>
            <p:nvPr/>
          </p:nvSpPr>
          <p:spPr bwMode="auto">
            <a:xfrm>
              <a:off x="3503422" y="2377841"/>
              <a:ext cx="1378386" cy="499490"/>
            </a:xfrm>
            <a:prstGeom prst="ellipse">
              <a:avLst/>
            </a:pr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B5DB4288-5565-4579-BF40-034634D70FC1}"/>
                </a:ext>
              </a:extLst>
            </p:cNvPr>
            <p:cNvSpPr/>
            <p:nvPr/>
          </p:nvSpPr>
          <p:spPr bwMode="auto">
            <a:xfrm>
              <a:off x="3503422" y="2257507"/>
              <a:ext cx="1378386" cy="499490"/>
            </a:xfrm>
            <a:prstGeom prst="ellipse">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6C2E0C69-3F17-4ABA-9FE1-81EBEF2213A8}"/>
                </a:ext>
              </a:extLst>
            </p:cNvPr>
            <p:cNvSpPr/>
            <p:nvPr/>
          </p:nvSpPr>
          <p:spPr bwMode="auto">
            <a:xfrm>
              <a:off x="3503422" y="2127937"/>
              <a:ext cx="1378386" cy="49949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F00B851C-B74B-44AF-BB2A-C40C33ADDD12}"/>
              </a:ext>
              <a:ext uri="{C183D7F6-B498-43B3-948B-1728B52AA6E4}">
                <adec:decorative xmlns:adec="http://schemas.microsoft.com/office/drawing/2017/decorative" val="1"/>
              </a:ext>
            </a:extLst>
          </p:cNvPr>
          <p:cNvGrpSpPr/>
          <p:nvPr/>
        </p:nvGrpSpPr>
        <p:grpSpPr>
          <a:xfrm>
            <a:off x="7351495" y="5176569"/>
            <a:ext cx="1378386" cy="749394"/>
            <a:chOff x="3503422" y="2127937"/>
            <a:chExt cx="1378386" cy="749394"/>
          </a:xfrm>
        </p:grpSpPr>
        <p:sp>
          <p:nvSpPr>
            <p:cNvPr id="59" name="Oval 58">
              <a:extLst>
                <a:ext uri="{FF2B5EF4-FFF2-40B4-BE49-F238E27FC236}">
                  <a16:creationId xmlns:a16="http://schemas.microsoft.com/office/drawing/2014/main" id="{9C91FD67-D5D4-4C7E-8847-C6C7ED71CE2D}"/>
                </a:ext>
              </a:extLst>
            </p:cNvPr>
            <p:cNvSpPr/>
            <p:nvPr/>
          </p:nvSpPr>
          <p:spPr bwMode="auto">
            <a:xfrm>
              <a:off x="3503422" y="2377841"/>
              <a:ext cx="1378386" cy="499490"/>
            </a:xfrm>
            <a:prstGeom prst="ellipse">
              <a:avLst/>
            </a:pr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7817793D-9148-4814-964B-5A7DFD5184DC}"/>
                </a:ext>
              </a:extLst>
            </p:cNvPr>
            <p:cNvSpPr/>
            <p:nvPr/>
          </p:nvSpPr>
          <p:spPr bwMode="auto">
            <a:xfrm>
              <a:off x="3503422" y="2257507"/>
              <a:ext cx="1378386" cy="499490"/>
            </a:xfrm>
            <a:prstGeom prst="ellipse">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E91AA9A1-0035-47F8-A76B-3DA33BED66BF}"/>
                </a:ext>
              </a:extLst>
            </p:cNvPr>
            <p:cNvSpPr/>
            <p:nvPr/>
          </p:nvSpPr>
          <p:spPr bwMode="auto">
            <a:xfrm>
              <a:off x="3503422" y="2127937"/>
              <a:ext cx="1378386" cy="49949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0" name="Title 89">
            <a:extLst>
              <a:ext uri="{FF2B5EF4-FFF2-40B4-BE49-F238E27FC236}">
                <a16:creationId xmlns:a16="http://schemas.microsoft.com/office/drawing/2014/main" id="{96EAA50D-7019-4D10-8D97-39741C08D82C}"/>
              </a:ext>
              <a:ext uri="{C183D7F6-B498-43B3-948B-1728B52AA6E4}">
                <adec:decorative xmlns:adec="http://schemas.microsoft.com/office/drawing/2017/decorative" val="1"/>
              </a:ext>
            </a:extLst>
          </p:cNvPr>
          <p:cNvSpPr txBox="1">
            <a:spLocks noGrp="1"/>
          </p:cNvSpPr>
          <p:nvPr>
            <p:ph type="title"/>
          </p:nvPr>
        </p:nvSpPr>
        <p:spPr>
          <a:xfrm>
            <a:off x="588263" y="457200"/>
            <a:ext cx="11018520" cy="553998"/>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r>
              <a:rPr lang="en-US" noProof="0"/>
              <a:t>Make the most of your Microsoft investments</a:t>
            </a:r>
          </a:p>
        </p:txBody>
      </p:sp>
      <p:pic>
        <p:nvPicPr>
          <p:cNvPr id="48" name="Graphic 47">
            <a:extLst>
              <a:ext uri="{FF2B5EF4-FFF2-40B4-BE49-F238E27FC236}">
                <a16:creationId xmlns:a16="http://schemas.microsoft.com/office/drawing/2014/main" id="{FA3F073B-B7EC-9C42-8BF7-F40F24BB431E}"/>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1703" y="4745015"/>
            <a:ext cx="1357301" cy="421803"/>
          </a:xfrm>
          <a:prstGeom prst="rect">
            <a:avLst/>
          </a:prstGeom>
          <a:effectLst>
            <a:outerShdw blurRad="101600" dist="152400" dir="5400000" sx="90000" sy="-19000" rotWithShape="0">
              <a:prstClr val="black"/>
            </a:outerShdw>
          </a:effectLst>
        </p:spPr>
      </p:pic>
      <p:pic>
        <p:nvPicPr>
          <p:cNvPr id="51" name="Picture 50">
            <a:extLst>
              <a:ext uri="{FF2B5EF4-FFF2-40B4-BE49-F238E27FC236}">
                <a16:creationId xmlns:a16="http://schemas.microsoft.com/office/drawing/2014/main" id="{26005285-12AC-6146-AF7A-A782DA790D83}"/>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36398" y="4941217"/>
            <a:ext cx="1301258" cy="211563"/>
          </a:xfrm>
          <a:prstGeom prst="rect">
            <a:avLst/>
          </a:prstGeom>
          <a:effectLst>
            <a:outerShdw blurRad="101600" dist="152400" dir="5400000" sx="90000" sy="-19000" rotWithShape="0">
              <a:prstClr val="black"/>
            </a:outerShdw>
          </a:effectLst>
        </p:spPr>
      </p:pic>
      <p:grpSp>
        <p:nvGrpSpPr>
          <p:cNvPr id="10" name="Group 9">
            <a:extLst>
              <a:ext uri="{FF2B5EF4-FFF2-40B4-BE49-F238E27FC236}">
                <a16:creationId xmlns:a16="http://schemas.microsoft.com/office/drawing/2014/main" id="{723F1BA1-43DF-47E4-84CA-76266DB71208}"/>
              </a:ext>
              <a:ext uri="{C183D7F6-B498-43B3-948B-1728B52AA6E4}">
                <adec:decorative xmlns:adec="http://schemas.microsoft.com/office/drawing/2017/decorative" val="1"/>
              </a:ext>
            </a:extLst>
          </p:cNvPr>
          <p:cNvGrpSpPr/>
          <p:nvPr/>
        </p:nvGrpSpPr>
        <p:grpSpPr>
          <a:xfrm>
            <a:off x="3503422" y="2018269"/>
            <a:ext cx="1378386" cy="749394"/>
            <a:chOff x="3503422" y="2127937"/>
            <a:chExt cx="1378386" cy="749394"/>
          </a:xfrm>
        </p:grpSpPr>
        <p:sp>
          <p:nvSpPr>
            <p:cNvPr id="37" name="Oval 36">
              <a:extLst>
                <a:ext uri="{FF2B5EF4-FFF2-40B4-BE49-F238E27FC236}">
                  <a16:creationId xmlns:a16="http://schemas.microsoft.com/office/drawing/2014/main" id="{F695183D-57A5-496D-971C-4BB17CD2DA0E}"/>
                </a:ext>
              </a:extLst>
            </p:cNvPr>
            <p:cNvSpPr/>
            <p:nvPr/>
          </p:nvSpPr>
          <p:spPr bwMode="auto">
            <a:xfrm>
              <a:off x="3503422" y="2377841"/>
              <a:ext cx="1378386" cy="499490"/>
            </a:xfrm>
            <a:prstGeom prst="ellipse">
              <a:avLst/>
            </a:pr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C70ABBE4-DA1D-4330-B606-4F38345A4905}"/>
                </a:ext>
              </a:extLst>
            </p:cNvPr>
            <p:cNvSpPr/>
            <p:nvPr/>
          </p:nvSpPr>
          <p:spPr bwMode="auto">
            <a:xfrm>
              <a:off x="3503422" y="2257507"/>
              <a:ext cx="1378386" cy="499490"/>
            </a:xfrm>
            <a:prstGeom prst="ellipse">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7E622282-8AB4-4899-9D56-6317C782128E}"/>
                </a:ext>
              </a:extLst>
            </p:cNvPr>
            <p:cNvSpPr/>
            <p:nvPr/>
          </p:nvSpPr>
          <p:spPr bwMode="auto">
            <a:xfrm>
              <a:off x="3503422" y="2127937"/>
              <a:ext cx="1378386" cy="49949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7" name="Picture 46">
            <a:extLst>
              <a:ext uri="{FF2B5EF4-FFF2-40B4-BE49-F238E27FC236}">
                <a16:creationId xmlns:a16="http://schemas.microsoft.com/office/drawing/2014/main" id="{78DC70F4-56E7-8E47-906C-358C5133D57D}"/>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295277" y="1609478"/>
            <a:ext cx="1844105" cy="445350"/>
          </a:xfrm>
          <a:prstGeom prst="rect">
            <a:avLst/>
          </a:prstGeom>
          <a:effectLst>
            <a:outerShdw blurRad="101600" dist="152400" dir="5400000" sx="90000" sy="-19000" rotWithShape="0">
              <a:prstClr val="black"/>
            </a:outerShdw>
          </a:effectLst>
        </p:spPr>
      </p:pic>
      <p:grpSp>
        <p:nvGrpSpPr>
          <p:cNvPr id="38" name="Group 37">
            <a:extLst>
              <a:ext uri="{FF2B5EF4-FFF2-40B4-BE49-F238E27FC236}">
                <a16:creationId xmlns:a16="http://schemas.microsoft.com/office/drawing/2014/main" id="{7E10C54F-22F6-41F2-92CD-5FFB4DDDFE31}"/>
              </a:ext>
              <a:ext uri="{C183D7F6-B498-43B3-948B-1728B52AA6E4}">
                <adec:decorative xmlns:adec="http://schemas.microsoft.com/office/drawing/2017/decorative" val="1"/>
              </a:ext>
            </a:extLst>
          </p:cNvPr>
          <p:cNvGrpSpPr/>
          <p:nvPr/>
        </p:nvGrpSpPr>
        <p:grpSpPr>
          <a:xfrm>
            <a:off x="7193214" y="2035213"/>
            <a:ext cx="1378386" cy="749394"/>
            <a:chOff x="3503422" y="2127937"/>
            <a:chExt cx="1378386" cy="749394"/>
          </a:xfrm>
        </p:grpSpPr>
        <p:sp>
          <p:nvSpPr>
            <p:cNvPr id="39" name="Oval 38">
              <a:extLst>
                <a:ext uri="{FF2B5EF4-FFF2-40B4-BE49-F238E27FC236}">
                  <a16:creationId xmlns:a16="http://schemas.microsoft.com/office/drawing/2014/main" id="{DF930A89-9A80-4411-BC00-5ECD69D91040}"/>
                </a:ext>
              </a:extLst>
            </p:cNvPr>
            <p:cNvSpPr/>
            <p:nvPr/>
          </p:nvSpPr>
          <p:spPr bwMode="auto">
            <a:xfrm>
              <a:off x="3503422" y="2377841"/>
              <a:ext cx="1378386" cy="499490"/>
            </a:xfrm>
            <a:prstGeom prst="ellipse">
              <a:avLst/>
            </a:pr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44C78A7A-9891-47C9-8EDA-A18AC3052ACF}"/>
                </a:ext>
              </a:extLst>
            </p:cNvPr>
            <p:cNvSpPr/>
            <p:nvPr/>
          </p:nvSpPr>
          <p:spPr bwMode="auto">
            <a:xfrm>
              <a:off x="3503422" y="2257507"/>
              <a:ext cx="1378386" cy="499490"/>
            </a:xfrm>
            <a:prstGeom prst="ellipse">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E68551E6-7D00-4E36-B3A4-63A085FF570D}"/>
                </a:ext>
              </a:extLst>
            </p:cNvPr>
            <p:cNvSpPr/>
            <p:nvPr/>
          </p:nvSpPr>
          <p:spPr bwMode="auto">
            <a:xfrm>
              <a:off x="3503422" y="2127937"/>
              <a:ext cx="1378386" cy="49949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5" name="Graphic 34">
            <a:extLst>
              <a:ext uri="{FF2B5EF4-FFF2-40B4-BE49-F238E27FC236}">
                <a16:creationId xmlns:a16="http://schemas.microsoft.com/office/drawing/2014/main" id="{27F711A8-ABE7-9143-8640-257340E4FE07}"/>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71790" y="1496205"/>
            <a:ext cx="1611517" cy="530581"/>
          </a:xfrm>
          <a:prstGeom prst="rect">
            <a:avLst/>
          </a:prstGeom>
          <a:effectLst>
            <a:outerShdw blurRad="101600" dist="152400" dir="5400000" sx="90000" sy="-19000" rotWithShape="0">
              <a:prstClr val="black"/>
            </a:outerShdw>
          </a:effectLst>
        </p:spPr>
      </p:pic>
      <p:sp>
        <p:nvSpPr>
          <p:cNvPr id="65" name="Oval 64">
            <a:extLst>
              <a:ext uri="{FF2B5EF4-FFF2-40B4-BE49-F238E27FC236}">
                <a16:creationId xmlns:a16="http://schemas.microsoft.com/office/drawing/2014/main" id="{1C1FD077-3165-4EF9-B5CE-0E73344345DA}"/>
              </a:ext>
              <a:ext uri="{C183D7F6-B498-43B3-948B-1728B52AA6E4}">
                <adec:decorative xmlns:adec="http://schemas.microsoft.com/office/drawing/2017/decorative" val="1"/>
              </a:ext>
            </a:extLst>
          </p:cNvPr>
          <p:cNvSpPr/>
          <p:nvPr/>
        </p:nvSpPr>
        <p:spPr bwMode="auto">
          <a:xfrm>
            <a:off x="2887579" y="2083353"/>
            <a:ext cx="6388768" cy="3855494"/>
          </a:xfrm>
          <a:prstGeom prst="ellipse">
            <a:avLst/>
          </a:prstGeom>
          <a:noFill/>
          <a:ln w="69850">
            <a:solidFill>
              <a:schemeClr val="accent1">
                <a:alpha val="3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729B4D48-928A-C342-83AB-607DAF2ADA35}"/>
              </a:ext>
              <a:ext uri="{C183D7F6-B498-43B3-948B-1728B52AA6E4}">
                <adec:decorative xmlns:adec="http://schemas.microsoft.com/office/drawing/2017/decorative" val="1"/>
              </a:ext>
            </a:extLst>
          </p:cNvPr>
          <p:cNvGrpSpPr/>
          <p:nvPr/>
        </p:nvGrpSpPr>
        <p:grpSpPr>
          <a:xfrm flipH="1">
            <a:off x="1932402" y="3317755"/>
            <a:ext cx="3435784" cy="1277098"/>
            <a:chOff x="1378923" y="3714796"/>
            <a:chExt cx="3435784" cy="1277098"/>
          </a:xfrm>
        </p:grpSpPr>
        <p:cxnSp>
          <p:nvCxnSpPr>
            <p:cNvPr id="67" name="Straight Arrow Connector 66">
              <a:extLst>
                <a:ext uri="{FF2B5EF4-FFF2-40B4-BE49-F238E27FC236}">
                  <a16:creationId xmlns:a16="http://schemas.microsoft.com/office/drawing/2014/main" id="{DFEAF174-8479-3242-ACED-21B4A9917AEB}"/>
                </a:ext>
              </a:extLst>
            </p:cNvPr>
            <p:cNvCxnSpPr>
              <a:cxnSpLocks/>
            </p:cNvCxnSpPr>
            <p:nvPr/>
          </p:nvCxnSpPr>
          <p:spPr>
            <a:xfrm flipV="1">
              <a:off x="1378923" y="4264378"/>
              <a:ext cx="1957528" cy="1"/>
            </a:xfrm>
            <a:prstGeom prst="straightConnector1">
              <a:avLst/>
            </a:prstGeom>
            <a:ln>
              <a:solidFill>
                <a:srgbClr val="0090FF">
                  <a:alpha val="64000"/>
                </a:srgbClr>
              </a:solidFill>
              <a:tailEnd type="none"/>
            </a:ln>
          </p:spPr>
          <p:style>
            <a:lnRef idx="1">
              <a:schemeClr val="accent1"/>
            </a:lnRef>
            <a:fillRef idx="0">
              <a:schemeClr val="accent1"/>
            </a:fillRef>
            <a:effectRef idx="0">
              <a:schemeClr val="accent1"/>
            </a:effectRef>
            <a:fontRef idx="minor">
              <a:schemeClr val="tx1"/>
            </a:fontRef>
          </p:style>
        </p:cxnSp>
        <p:pic>
          <p:nvPicPr>
            <p:cNvPr id="68" name="Graphic 67"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EB2FDA96-EAEF-C044-8A04-64D07B6058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63076" y="3714796"/>
              <a:ext cx="2151631" cy="1277098"/>
            </a:xfrm>
            <a:prstGeom prst="rect">
              <a:avLst/>
            </a:prstGeom>
          </p:spPr>
        </p:pic>
      </p:grpSp>
      <p:cxnSp>
        <p:nvCxnSpPr>
          <p:cNvPr id="66" name="Straight Arrow Connector 65">
            <a:extLst>
              <a:ext uri="{FF2B5EF4-FFF2-40B4-BE49-F238E27FC236}">
                <a16:creationId xmlns:a16="http://schemas.microsoft.com/office/drawing/2014/main" id="{A2610F81-BEBF-BF42-A040-86F5B0093A71}"/>
              </a:ext>
              <a:ext uri="{C183D7F6-B498-43B3-948B-1728B52AA6E4}">
                <adec:decorative xmlns:adec="http://schemas.microsoft.com/office/drawing/2017/decorative" val="1"/>
              </a:ext>
            </a:extLst>
          </p:cNvPr>
          <p:cNvCxnSpPr>
            <a:cxnSpLocks/>
          </p:cNvCxnSpPr>
          <p:nvPr/>
        </p:nvCxnSpPr>
        <p:spPr>
          <a:xfrm flipV="1">
            <a:off x="6680128" y="3867337"/>
            <a:ext cx="1957528" cy="1"/>
          </a:xfrm>
          <a:prstGeom prst="straightConnector1">
            <a:avLst/>
          </a:prstGeom>
          <a:ln>
            <a:solidFill>
              <a:srgbClr val="0090FF">
                <a:alpha val="64000"/>
              </a:srgbClr>
            </a:solidFill>
            <a:tailEnd type="none"/>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EE581CC-2E8D-9444-BFBF-192541E457E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57992" y="3112592"/>
            <a:ext cx="2876016" cy="1707056"/>
          </a:xfrm>
          <a:prstGeom prst="rect">
            <a:avLst/>
          </a:prstGeom>
        </p:spPr>
      </p:pic>
      <p:pic>
        <p:nvPicPr>
          <p:cNvPr id="52" name="Graphic 51">
            <a:extLst>
              <a:ext uri="{FF2B5EF4-FFF2-40B4-BE49-F238E27FC236}">
                <a16:creationId xmlns:a16="http://schemas.microsoft.com/office/drawing/2014/main" id="{7E583F63-6642-2E4D-9126-52E63331C909}"/>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64281" y="3317755"/>
            <a:ext cx="2151631" cy="1277098"/>
          </a:xfrm>
          <a:prstGeom prst="rect">
            <a:avLst/>
          </a:prstGeom>
        </p:spPr>
      </p:pic>
      <p:sp>
        <p:nvSpPr>
          <p:cNvPr id="53" name="Rectangle 52">
            <a:extLst>
              <a:ext uri="{FF2B5EF4-FFF2-40B4-BE49-F238E27FC236}">
                <a16:creationId xmlns:a16="http://schemas.microsoft.com/office/drawing/2014/main" id="{28BCD035-94CE-4B4F-9A01-A66C14B23B1C}"/>
              </a:ext>
              <a:ext uri="{C183D7F6-B498-43B3-948B-1728B52AA6E4}">
                <adec:decorative xmlns:adec="http://schemas.microsoft.com/office/drawing/2017/decorative" val="1"/>
              </a:ext>
            </a:extLst>
          </p:cNvPr>
          <p:cNvSpPr/>
          <p:nvPr/>
        </p:nvSpPr>
        <p:spPr bwMode="auto">
          <a:xfrm>
            <a:off x="9883879" y="3500378"/>
            <a:ext cx="2014434" cy="8146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lvl="0">
              <a:buClr>
                <a:srgbClr val="0078D4"/>
              </a:buClr>
              <a:defRPr/>
            </a:pPr>
            <a:r>
              <a:rPr lang="en-US" sz="1400" b="1" spc="40">
                <a:solidFill>
                  <a:schemeClr val="tx1"/>
                </a:solidFill>
                <a:latin typeface="Segoe UI Semibold" panose="020B0502040204020203" pitchFamily="34" charset="0"/>
                <a:cs typeface="Segoe UI Semibold" panose="020B0502040204020203" pitchFamily="34" charset="0"/>
              </a:rPr>
              <a:t>Operational and Analytical data</a:t>
            </a:r>
          </a:p>
        </p:txBody>
      </p:sp>
      <p:sp>
        <p:nvSpPr>
          <p:cNvPr id="54" name="Rectangle 53">
            <a:extLst>
              <a:ext uri="{FF2B5EF4-FFF2-40B4-BE49-F238E27FC236}">
                <a16:creationId xmlns:a16="http://schemas.microsoft.com/office/drawing/2014/main" id="{C984D15A-26FF-C742-B31A-BC8E16E804AC}"/>
              </a:ext>
              <a:ext uri="{C183D7F6-B498-43B3-948B-1728B52AA6E4}">
                <adec:decorative xmlns:adec="http://schemas.microsoft.com/office/drawing/2017/decorative" val="1"/>
              </a:ext>
            </a:extLst>
          </p:cNvPr>
          <p:cNvSpPr/>
          <p:nvPr/>
        </p:nvSpPr>
        <p:spPr bwMode="auto">
          <a:xfrm>
            <a:off x="397732" y="3483146"/>
            <a:ext cx="1823177" cy="8146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lvl="0" algn="r">
              <a:buClr>
                <a:srgbClr val="0078D4"/>
              </a:buClr>
              <a:defRPr/>
            </a:pPr>
            <a:r>
              <a:rPr lang="en-US" sz="1400" b="1" spc="40">
                <a:solidFill>
                  <a:schemeClr val="tx1"/>
                </a:solidFill>
                <a:latin typeface="Segoe UI Semibold" panose="020B0502040204020203" pitchFamily="34" charset="0"/>
                <a:cs typeface="Segoe UI Semibold" panose="020B0502040204020203" pitchFamily="34" charset="0"/>
              </a:rPr>
              <a:t>Multi-cloud,</a:t>
            </a:r>
          </a:p>
          <a:p>
            <a:pPr lvl="0" algn="r">
              <a:buClr>
                <a:srgbClr val="0078D4"/>
              </a:buClr>
              <a:defRPr/>
            </a:pPr>
            <a:r>
              <a:rPr lang="en-US" sz="1400" b="1" spc="40">
                <a:solidFill>
                  <a:schemeClr val="tx1"/>
                </a:solidFill>
                <a:latin typeface="Segoe UI Semibold" panose="020B0502040204020203" pitchFamily="34" charset="0"/>
                <a:cs typeface="Segoe UI Semibold" panose="020B0502040204020203" pitchFamily="34" charset="0"/>
              </a:rPr>
              <a:t>Hybrid, and SaaS </a:t>
            </a:r>
          </a:p>
        </p:txBody>
      </p:sp>
      <p:pic>
        <p:nvPicPr>
          <p:cNvPr id="12" name="Picture 11">
            <a:extLst>
              <a:ext uri="{FF2B5EF4-FFF2-40B4-BE49-F238E27FC236}">
                <a16:creationId xmlns:a16="http://schemas.microsoft.com/office/drawing/2014/main" id="{8C7D051A-4903-1144-8F55-88F887A8C658}"/>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57189" y="3112592"/>
            <a:ext cx="1046233" cy="1132674"/>
          </a:xfrm>
          <a:prstGeom prst="rect">
            <a:avLst/>
          </a:prstGeom>
        </p:spPr>
      </p:pic>
      <p:pic>
        <p:nvPicPr>
          <p:cNvPr id="17" name="Picture 16">
            <a:extLst>
              <a:ext uri="{FF2B5EF4-FFF2-40B4-BE49-F238E27FC236}">
                <a16:creationId xmlns:a16="http://schemas.microsoft.com/office/drawing/2014/main" id="{D064AE24-C2F1-534B-AA00-2D44C0AA1FDD}"/>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20602" y="3075392"/>
            <a:ext cx="1179635" cy="1277098"/>
          </a:xfrm>
          <a:prstGeom prst="rect">
            <a:avLst/>
          </a:prstGeom>
        </p:spPr>
      </p:pic>
      <p:grpSp>
        <p:nvGrpSpPr>
          <p:cNvPr id="3" name="Group 2">
            <a:extLst>
              <a:ext uri="{FF2B5EF4-FFF2-40B4-BE49-F238E27FC236}">
                <a16:creationId xmlns:a16="http://schemas.microsoft.com/office/drawing/2014/main" id="{CB0AD004-9B01-974D-B6E4-676F76FE4A4F}"/>
              </a:ext>
              <a:ext uri="{C183D7F6-B498-43B3-948B-1728B52AA6E4}">
                <adec:decorative xmlns:adec="http://schemas.microsoft.com/office/drawing/2017/decorative" val="1"/>
              </a:ext>
            </a:extLst>
          </p:cNvPr>
          <p:cNvGrpSpPr/>
          <p:nvPr/>
        </p:nvGrpSpPr>
        <p:grpSpPr>
          <a:xfrm>
            <a:off x="5557254" y="2727255"/>
            <a:ext cx="1077492" cy="1077492"/>
            <a:chOff x="5316050" y="3044140"/>
            <a:chExt cx="1559901" cy="1559901"/>
          </a:xfrm>
          <a:effectLst>
            <a:outerShdw blurRad="152400" dist="38100" dir="5400000" sx="90000" sy="-19000" rotWithShape="0">
              <a:prstClr val="black">
                <a:alpha val="84000"/>
              </a:prstClr>
            </a:outerShdw>
          </a:effectLst>
        </p:grpSpPr>
        <p:sp>
          <p:nvSpPr>
            <p:cNvPr id="28" name="Oval 27">
              <a:extLst>
                <a:ext uri="{FF2B5EF4-FFF2-40B4-BE49-F238E27FC236}">
                  <a16:creationId xmlns:a16="http://schemas.microsoft.com/office/drawing/2014/main" id="{140D62F7-7196-454B-8754-F22C4CAA629E}"/>
                </a:ext>
              </a:extLst>
            </p:cNvPr>
            <p:cNvSpPr/>
            <p:nvPr/>
          </p:nvSpPr>
          <p:spPr>
            <a:xfrm>
              <a:off x="5416409" y="3381632"/>
              <a:ext cx="1232738" cy="950810"/>
            </a:xfrm>
            <a:prstGeom prst="ellipse">
              <a:avLst/>
            </a:prstGeom>
            <a:solidFill>
              <a:srgbClr val="1A1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99A86244-13F9-3F4B-BECD-95396C69D10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316050" y="3044140"/>
              <a:ext cx="1559901" cy="1559901"/>
            </a:xfrm>
            <a:prstGeom prst="rect">
              <a:avLst/>
            </a:prstGeom>
          </p:spPr>
        </p:pic>
      </p:grpSp>
      <p:pic>
        <p:nvPicPr>
          <p:cNvPr id="2" name="Picture 1" descr="Azure logo">
            <a:extLst>
              <a:ext uri="{FF2B5EF4-FFF2-40B4-BE49-F238E27FC236}">
                <a16:creationId xmlns:a16="http://schemas.microsoft.com/office/drawing/2014/main" id="{0FA21967-31FA-A0B3-CD6F-99FEC559ED4C}"/>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30226125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11">
            <a:extLst>
              <a:ext uri="{FF2B5EF4-FFF2-40B4-BE49-F238E27FC236}">
                <a16:creationId xmlns:a16="http://schemas.microsoft.com/office/drawing/2014/main" id="{8167F79F-3576-304A-B772-7BCB443BA761}"/>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4186078583"/>
              </p:ext>
            </p:extLst>
          </p:nvPr>
        </p:nvGraphicFramePr>
        <p:xfrm>
          <a:off x="5013898" y="86892"/>
          <a:ext cx="6917639" cy="6624591"/>
        </p:xfrm>
        <a:graphic>
          <a:graphicData uri="http://schemas.openxmlformats.org/drawingml/2006/table">
            <a:tbl>
              <a:tblPr firstRow="1" bandRow="1">
                <a:tableStyleId>{5C22544A-7EE6-4342-B048-85BDC9FD1C3A}</a:tableStyleId>
              </a:tblPr>
              <a:tblGrid>
                <a:gridCol w="4212058">
                  <a:extLst>
                    <a:ext uri="{9D8B030D-6E8A-4147-A177-3AD203B41FA5}">
                      <a16:colId xmlns:a16="http://schemas.microsoft.com/office/drawing/2014/main" val="843109201"/>
                    </a:ext>
                  </a:extLst>
                </a:gridCol>
                <a:gridCol w="1393615">
                  <a:extLst>
                    <a:ext uri="{9D8B030D-6E8A-4147-A177-3AD203B41FA5}">
                      <a16:colId xmlns:a16="http://schemas.microsoft.com/office/drawing/2014/main" val="4146292644"/>
                    </a:ext>
                  </a:extLst>
                </a:gridCol>
                <a:gridCol w="1311966">
                  <a:extLst>
                    <a:ext uri="{9D8B030D-6E8A-4147-A177-3AD203B41FA5}">
                      <a16:colId xmlns:a16="http://schemas.microsoft.com/office/drawing/2014/main" val="3529137089"/>
                    </a:ext>
                  </a:extLst>
                </a:gridCol>
              </a:tblGrid>
              <a:tr h="358641">
                <a:tc>
                  <a:txBody>
                    <a:bodyPr/>
                    <a:lstStyle/>
                    <a:p>
                      <a:pPr marL="6350" indent="0">
                        <a:tabLst/>
                      </a:pPr>
                      <a:r>
                        <a:rPr lang="en-US" sz="1050" b="1" i="0" dirty="0">
                          <a:solidFill>
                            <a:schemeClr val="tx1"/>
                          </a:solidFill>
                          <a:latin typeface="Segoe UI Semibold"/>
                          <a:cs typeface="Segoe UI Semibold"/>
                        </a:rPr>
                        <a:t>Microsoft Purview Data Map</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6350" indent="0" algn="ctr"/>
                      <a:r>
                        <a:rPr lang="en-US" sz="1050" b="1" i="0" dirty="0">
                          <a:solidFill>
                            <a:schemeClr val="tx1"/>
                          </a:solidFill>
                          <a:latin typeface="Segoe UI Semibold"/>
                          <a:cs typeface="Segoe UI Semibold"/>
                        </a:rPr>
                        <a:t>Generally Available </a:t>
                      </a:r>
                      <a:endParaRPr lang="en-US" sz="1050" b="1" i="0" dirty="0">
                        <a:solidFill>
                          <a:schemeClr val="tx1"/>
                        </a:solidFill>
                        <a:latin typeface="Segoe UI Semibold" panose="020B0502040204020203" pitchFamily="34" charset="0"/>
                        <a:cs typeface="Segoe UI Semibold" panose="020B0502040204020203" pitchFamily="34" charset="0"/>
                      </a:endParaRP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6350" indent="0" algn="ctr">
                        <a:tabLst/>
                      </a:pPr>
                      <a:r>
                        <a:rPr lang="en-US" sz="1050" b="1" i="0" dirty="0">
                          <a:solidFill>
                            <a:schemeClr val="tx1"/>
                          </a:solidFill>
                          <a:latin typeface="Segoe UI Semibold"/>
                          <a:cs typeface="Segoe UI Semibold"/>
                        </a:rPr>
                        <a:t>In Preview</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459712232"/>
                  </a:ext>
                </a:extLst>
              </a:tr>
              <a:tr h="344104">
                <a:tc>
                  <a:txBody>
                    <a:bodyPr/>
                    <a:lstStyle/>
                    <a:p>
                      <a:r>
                        <a:rPr lang="en-US" sz="800" b="0" i="0" spc="20" baseline="0" dirty="0">
                          <a:solidFill>
                            <a:schemeClr val="tx1"/>
                          </a:solidFill>
                          <a:latin typeface="+mn-lt"/>
                          <a:cs typeface="Segoe UI Semilight"/>
                        </a:rPr>
                        <a:t>Automated scanning of hybrid sources </a:t>
                      </a:r>
                      <a:endParaRPr lang="en-US" sz="800" b="0" i="0" spc="20" baseline="0" dirty="0">
                        <a:solidFill>
                          <a:schemeClr val="tx1"/>
                        </a:solidFill>
                        <a:latin typeface="+mn-lt"/>
                        <a:cs typeface="Segoe UI Semilight" panose="020B0402040204020203" pitchFamily="34" charset="0"/>
                      </a:endParaRP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290895778"/>
                  </a:ext>
                </a:extLst>
              </a:tr>
              <a:tr h="318053">
                <a:tc>
                  <a:txBody>
                    <a:bodyPr/>
                    <a:lstStyle/>
                    <a:p>
                      <a:r>
                        <a:rPr lang="en-US" sz="800" b="0" i="0" spc="20" baseline="0" dirty="0">
                          <a:solidFill>
                            <a:schemeClr val="tx1"/>
                          </a:solidFill>
                          <a:latin typeface="+mn-lt"/>
                          <a:cs typeface="Segoe UI Semilight"/>
                        </a:rPr>
                        <a:t>Multi Cloud Scanning for AWS S3</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445727189"/>
                  </a:ext>
                </a:extLst>
              </a:tr>
              <a:tr h="318053">
                <a:tc>
                  <a:txBody>
                    <a:bodyPr/>
                    <a:lstStyle/>
                    <a:p>
                      <a:r>
                        <a:rPr lang="en-US" sz="800" b="0" i="0" spc="20" baseline="0" dirty="0">
                          <a:solidFill>
                            <a:schemeClr val="tx1"/>
                          </a:solidFill>
                          <a:latin typeface="+mn-lt"/>
                          <a:cs typeface="Segoe UI Semilight"/>
                        </a:rPr>
                        <a:t>Data Classification</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611447696"/>
                  </a:ext>
                </a:extLst>
              </a:tr>
              <a:tr h="346343">
                <a:tc>
                  <a:txBody>
                    <a:bodyPr/>
                    <a:lstStyle/>
                    <a:p>
                      <a:r>
                        <a:rPr lang="en-US" sz="800" b="0" i="0" spc="20" baseline="0" dirty="0">
                          <a:solidFill>
                            <a:schemeClr val="tx1"/>
                          </a:solidFill>
                          <a:latin typeface="+mn-lt"/>
                          <a:cs typeface="Segoe UI Semilight"/>
                        </a:rPr>
                        <a:t>Apache Atlas API support</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dirty="0"/>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dirty="0"/>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2458581035"/>
                  </a:ext>
                </a:extLst>
              </a:tr>
              <a:tr h="346343">
                <a:tc>
                  <a:txBody>
                    <a:bodyPr/>
                    <a:lstStyle/>
                    <a:p>
                      <a:r>
                        <a:rPr lang="en-US" sz="800" b="0" i="0" spc="20" baseline="0" dirty="0">
                          <a:solidFill>
                            <a:schemeClr val="tx1"/>
                          </a:solidFill>
                          <a:latin typeface="+mj-lt"/>
                          <a:cs typeface="Segoe UI Semilight"/>
                        </a:rPr>
                        <a:t>Microsoft Purview Data Catalog</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accent1"/>
                    </a:solidFill>
                  </a:tcPr>
                </a:tc>
                <a:tc>
                  <a:txBody>
                    <a:bodyPr/>
                    <a:lstStyle/>
                    <a:p>
                      <a:endParaRPr lang="en-US" sz="800" dirty="0"/>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accent1"/>
                    </a:solidFill>
                  </a:tcPr>
                </a:tc>
                <a:tc>
                  <a:txBody>
                    <a:bodyPr/>
                    <a:lstStyle/>
                    <a:p>
                      <a:endParaRPr lang="en-US" sz="800" dirty="0"/>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accent1"/>
                    </a:solidFill>
                  </a:tcPr>
                </a:tc>
                <a:extLst>
                  <a:ext uri="{0D108BD9-81ED-4DB2-BD59-A6C34878D82A}">
                    <a16:rowId xmlns:a16="http://schemas.microsoft.com/office/drawing/2014/main" val="4294554581"/>
                  </a:ext>
                </a:extLst>
              </a:tr>
              <a:tr h="299046">
                <a:tc>
                  <a:txBody>
                    <a:bodyPr/>
                    <a:lstStyle/>
                    <a:p>
                      <a:r>
                        <a:rPr lang="en-US" sz="800" b="0" i="0" spc="20" baseline="0" dirty="0">
                          <a:solidFill>
                            <a:schemeClr val="tx1"/>
                          </a:solidFill>
                          <a:latin typeface="+mn-lt"/>
                          <a:cs typeface="Segoe UI Semilight"/>
                        </a:rPr>
                        <a:t>Search and Browse</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370559305"/>
                  </a:ext>
                </a:extLst>
              </a:tr>
              <a:tr h="304808">
                <a:tc>
                  <a:txBody>
                    <a:bodyPr/>
                    <a:lstStyle/>
                    <a:p>
                      <a:r>
                        <a:rPr lang="en-US" sz="800" b="0" i="0" spc="20" baseline="0" dirty="0">
                          <a:solidFill>
                            <a:schemeClr val="tx1"/>
                          </a:solidFill>
                          <a:latin typeface="+mn-lt"/>
                          <a:cs typeface="Segoe UI Semilight"/>
                        </a:rPr>
                        <a:t>Business Glossary</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506432082"/>
                  </a:ext>
                </a:extLst>
              </a:tr>
              <a:tr h="362767">
                <a:tc>
                  <a:txBody>
                    <a:bodyPr/>
                    <a:lstStyle/>
                    <a:p>
                      <a:r>
                        <a:rPr lang="en-US" sz="800" b="0" i="0" spc="20" baseline="0" dirty="0">
                          <a:solidFill>
                            <a:schemeClr val="tx1"/>
                          </a:solidFill>
                          <a:latin typeface="+mn-lt"/>
                          <a:cs typeface="Segoe UI Semilight"/>
                        </a:rPr>
                        <a:t>Data Lineage</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2484590813"/>
                  </a:ext>
                </a:extLst>
              </a:tr>
              <a:tr h="36276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b="1" i="0" kern="1200" dirty="0">
                          <a:solidFill>
                            <a:schemeClr val="tx1"/>
                          </a:solidFill>
                          <a:latin typeface="+mn-lt"/>
                          <a:ea typeface="+mn-ea"/>
                          <a:cs typeface="Segoe UI Semibold"/>
                        </a:rPr>
                        <a:t>Microsoft</a:t>
                      </a:r>
                      <a:r>
                        <a:rPr lang="en-US" sz="800" b="0" i="0" dirty="0">
                          <a:solidFill>
                            <a:schemeClr val="tx1"/>
                          </a:solidFill>
                          <a:latin typeface="Segoe UI Semibold"/>
                          <a:cs typeface="Segoe UI Semibold"/>
                        </a:rPr>
                        <a:t> </a:t>
                      </a:r>
                      <a:r>
                        <a:rPr lang="en-US" sz="800" b="1" i="0" dirty="0">
                          <a:solidFill>
                            <a:schemeClr val="tx1"/>
                          </a:solidFill>
                          <a:latin typeface="+mn-lt"/>
                          <a:cs typeface="Segoe UI Semibold"/>
                        </a:rPr>
                        <a:t>Purview Data Estate Insights</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accent1"/>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accent1"/>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accent1"/>
                    </a:solidFill>
                  </a:tcPr>
                </a:tc>
                <a:extLst>
                  <a:ext uri="{0D108BD9-81ED-4DB2-BD59-A6C34878D82A}">
                    <a16:rowId xmlns:a16="http://schemas.microsoft.com/office/drawing/2014/main" val="387218703"/>
                  </a:ext>
                </a:extLst>
              </a:tr>
              <a:tr h="271106">
                <a:tc>
                  <a:txBody>
                    <a:bodyPr/>
                    <a:lstStyle/>
                    <a:p>
                      <a:pPr marL="0" algn="l" defTabSz="914400" rtl="0" eaLnBrk="1" latinLnBrk="0" hangingPunct="1"/>
                      <a:r>
                        <a:rPr lang="en-US" sz="800" b="0" i="0" kern="1200" spc="20" baseline="0" dirty="0">
                          <a:solidFill>
                            <a:schemeClr val="tx1"/>
                          </a:solidFill>
                          <a:latin typeface="+mn-lt"/>
                          <a:ea typeface="+mn-ea"/>
                          <a:cs typeface="Segoe UI Semilight"/>
                        </a:rPr>
                        <a:t>Data Stewardship report</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3387893648"/>
                  </a:ext>
                </a:extLst>
              </a:tr>
              <a:tr h="271106">
                <a:tc>
                  <a:txBody>
                    <a:bodyPr/>
                    <a:lstStyle/>
                    <a:p>
                      <a:pPr marL="0" algn="l" defTabSz="914400" rtl="0" eaLnBrk="1" latinLnBrk="0" hangingPunct="1"/>
                      <a:r>
                        <a:rPr lang="en-US" sz="800" b="0" i="0" kern="1200" spc="20" baseline="0" dirty="0">
                          <a:solidFill>
                            <a:schemeClr val="tx1"/>
                          </a:solidFill>
                          <a:latin typeface="+mn-lt"/>
                          <a:ea typeface="+mn-ea"/>
                          <a:cs typeface="Segoe UI Semilight"/>
                        </a:rPr>
                        <a:t>Assets report</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4156183484"/>
                  </a:ext>
                </a:extLst>
              </a:tr>
              <a:tr h="270242">
                <a:tc>
                  <a:txBody>
                    <a:bodyPr/>
                    <a:lstStyle/>
                    <a:p>
                      <a:pPr marL="0" algn="l" defTabSz="914400" rtl="0" eaLnBrk="1" latinLnBrk="0" hangingPunct="1"/>
                      <a:r>
                        <a:rPr lang="en-US" sz="800" b="0" i="0" kern="1200" spc="20" baseline="0" dirty="0">
                          <a:solidFill>
                            <a:schemeClr val="tx1"/>
                          </a:solidFill>
                          <a:latin typeface="+mn-lt"/>
                          <a:ea typeface="+mn-ea"/>
                          <a:cs typeface="Segoe UI Semilight"/>
                        </a:rPr>
                        <a:t>Glossary report</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3331155291"/>
                  </a:ext>
                </a:extLst>
              </a:tr>
              <a:tr h="282630">
                <a:tc>
                  <a:txBody>
                    <a:bodyPr/>
                    <a:lstStyle/>
                    <a:p>
                      <a:pPr marL="0" algn="l" defTabSz="914400" rtl="0" eaLnBrk="1" latinLnBrk="0" hangingPunct="1"/>
                      <a:r>
                        <a:rPr lang="en-US" sz="800" b="0" i="0" kern="1200" spc="20" baseline="0" dirty="0">
                          <a:solidFill>
                            <a:schemeClr val="tx1"/>
                          </a:solidFill>
                          <a:latin typeface="+mn-lt"/>
                          <a:ea typeface="+mn-ea"/>
                          <a:cs typeface="Segoe UI Semilight"/>
                        </a:rPr>
                        <a:t>Classification and Labelling Reports</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1069526640"/>
                  </a:ext>
                </a:extLst>
              </a:tr>
              <a:tr h="2826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kern="1200" spc="20" baseline="0" dirty="0">
                          <a:solidFill>
                            <a:schemeClr val="tx1"/>
                          </a:solidFill>
                          <a:latin typeface="+mn-lt"/>
                          <a:ea typeface="+mn-ea"/>
                          <a:cs typeface="Segoe UI Semilight"/>
                        </a:rPr>
                        <a:t>Asset-level drill down by sensitivity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kern="1200" spc="20" baseline="0" dirty="0">
                          <a:solidFill>
                            <a:schemeClr val="tx1"/>
                          </a:solidFill>
                          <a:latin typeface="+mn-lt"/>
                          <a:ea typeface="+mn-ea"/>
                          <a:cs typeface="Segoe UI Semilight"/>
                        </a:rPr>
                        <a:t>Trends, drill downs and ability to take action</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4082524139"/>
                  </a:ext>
                </a:extLst>
              </a:tr>
              <a:tr h="3627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kern="1200" spc="20" baseline="0" dirty="0">
                          <a:solidFill>
                            <a:schemeClr val="tx1"/>
                          </a:solidFill>
                          <a:latin typeface="+mn-lt"/>
                          <a:ea typeface="+mn-ea"/>
                          <a:cs typeface="Segoe UI Semilight"/>
                        </a:rPr>
                        <a:t>Export asset list into CSV file for offline tracking with data owners</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2397442"/>
                  </a:ext>
                </a:extLst>
              </a:tr>
              <a:tr h="3627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i="0" kern="1200" dirty="0">
                          <a:solidFill>
                            <a:schemeClr val="tx1"/>
                          </a:solidFill>
                          <a:latin typeface="+mn-lt"/>
                          <a:ea typeface="+mn-ea"/>
                          <a:cs typeface="Segoe UI Semibold"/>
                        </a:rPr>
                        <a:t>Microsoft</a:t>
                      </a:r>
                      <a:r>
                        <a:rPr lang="en-US" sz="800" b="0" i="0" dirty="0">
                          <a:solidFill>
                            <a:schemeClr val="tx1"/>
                          </a:solidFill>
                          <a:latin typeface="Segoe UI Semibold"/>
                          <a:cs typeface="Segoe UI Semibold"/>
                        </a:rPr>
                        <a:t> </a:t>
                      </a:r>
                      <a:r>
                        <a:rPr lang="en-US" sz="800" b="1" i="0" kern="1200" dirty="0">
                          <a:solidFill>
                            <a:schemeClr val="tx1"/>
                          </a:solidFill>
                          <a:latin typeface="+mn-lt"/>
                          <a:ea typeface="+mn-ea"/>
                          <a:cs typeface="Segoe UI Semibold"/>
                        </a:rPr>
                        <a:t>Purview Data Policy</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accent1"/>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accent1"/>
                    </a:solidFill>
                  </a:tcPr>
                </a:tc>
                <a:tc>
                  <a:txBody>
                    <a:bodyPr/>
                    <a:lstStyle/>
                    <a:p>
                      <a:endParaRPr lang="en-US" sz="800" b="0" i="0" spc="20" baseline="0" dirty="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accent1"/>
                    </a:solidFill>
                  </a:tcPr>
                </a:tc>
                <a:extLst>
                  <a:ext uri="{0D108BD9-81ED-4DB2-BD59-A6C34878D82A}">
                    <a16:rowId xmlns:a16="http://schemas.microsoft.com/office/drawing/2014/main" val="3740746369"/>
                  </a:ext>
                </a:extLst>
              </a:tr>
              <a:tr h="0">
                <a:tc>
                  <a:txBody>
                    <a:bodyPr/>
                    <a:lstStyle/>
                    <a:p>
                      <a:pPr marL="0" indent="0" algn="l" rtl="0" eaLnBrk="1" latinLnBrk="0" hangingPunct="1">
                        <a:lnSpc>
                          <a:spcPct val="140000"/>
                        </a:lnSpc>
                        <a:buClr>
                          <a:schemeClr val="accent2"/>
                        </a:buClr>
                        <a:buFont typeface="Arial" panose="020B0604020202020204" pitchFamily="34" charset="0"/>
                        <a:buNone/>
                      </a:pPr>
                      <a:r>
                        <a:rPr lang="en-US" sz="800" b="0" i="0" kern="1200" spc="20" baseline="0" dirty="0">
                          <a:solidFill>
                            <a:schemeClr val="tx1"/>
                          </a:solidFill>
                          <a:latin typeface="+mn-lt"/>
                          <a:ea typeface="+mn-ea"/>
                          <a:cs typeface="Segoe UI Semilight"/>
                        </a:rPr>
                        <a:t>Author and enforce data access policies for subscriptions, resource groups, Azure Blob Storage, Azure Data Lake (Gen2) and SQL DevOps roles</a:t>
                      </a:r>
                    </a:p>
                  </a:txBody>
                  <a:tcPr marL="122784" marR="122784" marT="61392" marB="61392" anchor="ctr">
                    <a:lnL w="9525" cap="flat" cmpd="sng" algn="ctr">
                      <a:solidFill>
                        <a:srgbClr val="0078D4"/>
                      </a:solidFill>
                      <a:prstDash val="solid"/>
                      <a:round/>
                      <a:headEnd type="none" w="med" len="med"/>
                      <a:tailEnd type="none" w="med" len="med"/>
                    </a:lnL>
                    <a:lnR w="12700" cap="flat" cmpd="sng" algn="ctr">
                      <a:solidFill>
                        <a:srgbClr val="08528C"/>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pPr marL="0" indent="0" algn="l" defTabSz="914400" rtl="0" eaLnBrk="1" latinLnBrk="0" hangingPunct="1">
                        <a:buFont typeface="Arial" panose="020B0604020202020204" pitchFamily="34" charset="0"/>
                        <a:buNone/>
                      </a:pPr>
                      <a:endParaRPr lang="en-US" sz="800" b="1" i="0" kern="1200" dirty="0">
                        <a:solidFill>
                          <a:schemeClr val="bg1"/>
                        </a:solidFill>
                        <a:latin typeface="Segoe UI Semibold" panose="020B0502040204020203" pitchFamily="34" charset="0"/>
                        <a:ea typeface="+mn-ea"/>
                        <a:cs typeface="Segoe UI Semibold" panose="020B0502040204020203" pitchFamily="34" charset="0"/>
                      </a:endParaRPr>
                    </a:p>
                  </a:txBody>
                  <a:tcPr marL="122784" marR="122784" marT="61392" marB="61392">
                    <a:lnL w="12700" cap="flat" cmpd="sng" algn="ctr">
                      <a:solidFill>
                        <a:srgbClr val="08528C"/>
                      </a:solidFill>
                      <a:prstDash val="solid"/>
                      <a:round/>
                      <a:headEnd type="none" w="med" len="med"/>
                      <a:tailEnd type="none" w="med" len="med"/>
                    </a:lnL>
                    <a:lnR w="12700" cap="flat" cmpd="sng" algn="ctr">
                      <a:solidFill>
                        <a:srgbClr val="08528C"/>
                      </a:solidFill>
                      <a:prstDash val="solid"/>
                      <a:round/>
                      <a:headEnd type="none" w="med" len="med"/>
                      <a:tailEnd type="none" w="med" len="med"/>
                    </a:lnR>
                    <a:lnT w="9525" cap="flat" cmpd="sng" algn="ctr">
                      <a:solidFill>
                        <a:srgbClr val="0078D4"/>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tx1">
                        <a:alpha val="20000"/>
                      </a:schemeClr>
                    </a:solidFill>
                  </a:tcPr>
                </a:tc>
                <a:tc>
                  <a:txBody>
                    <a:bodyPr/>
                    <a:lstStyle/>
                    <a:p>
                      <a:pPr marL="285750" indent="-285750" algn="l" defTabSz="914400" rtl="0" eaLnBrk="1" latinLnBrk="0" hangingPunct="1">
                        <a:buFont typeface="Arial" panose="020B0604020202020204" pitchFamily="34" charset="0"/>
                        <a:buChar char="•"/>
                      </a:pPr>
                      <a:endParaRPr lang="en-US" sz="800" b="1" i="0" kern="1200" dirty="0">
                        <a:solidFill>
                          <a:schemeClr val="bg1"/>
                        </a:solidFill>
                        <a:latin typeface="Segoe UI Semibold" panose="020B0502040204020203" pitchFamily="34" charset="0"/>
                        <a:ea typeface="+mn-ea"/>
                        <a:cs typeface="Segoe UI Semibold" panose="020B0502040204020203" pitchFamily="34" charset="0"/>
                      </a:endParaRPr>
                    </a:p>
                  </a:txBody>
                  <a:tcPr marL="122784" marR="122784" marT="61392" marB="61392">
                    <a:lnL w="12700" cap="flat" cmpd="sng" algn="ctr">
                      <a:solidFill>
                        <a:srgbClr val="08528C"/>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221606024"/>
                  </a:ext>
                </a:extLst>
              </a:tr>
              <a:tr h="0">
                <a:tc>
                  <a:txBody>
                    <a:bodyPr/>
                    <a:lstStyle/>
                    <a:p>
                      <a:pPr marL="0" marR="0" lvl="0" indent="0" algn="l" defTabSz="932742" rtl="0" eaLnBrk="1" fontAlgn="auto" latinLnBrk="0" hangingPunct="1">
                        <a:lnSpc>
                          <a:spcPct val="140000"/>
                        </a:lnSpc>
                        <a:spcBef>
                          <a:spcPts val="0"/>
                        </a:spcBef>
                        <a:spcAft>
                          <a:spcPts val="0"/>
                        </a:spcAft>
                        <a:buClr>
                          <a:schemeClr val="accent2"/>
                        </a:buClr>
                        <a:buSzTx/>
                        <a:buFont typeface="Arial" panose="020B0604020202020204" pitchFamily="34" charset="0"/>
                        <a:buNone/>
                        <a:tabLst/>
                        <a:defRPr/>
                      </a:pPr>
                      <a:r>
                        <a:rPr lang="en-US" sz="800" b="1" i="0" kern="1200" dirty="0">
                          <a:solidFill>
                            <a:schemeClr val="tx1"/>
                          </a:solidFill>
                          <a:latin typeface="+mn-lt"/>
                          <a:ea typeface="+mn-ea"/>
                          <a:cs typeface="Segoe UI Semibold"/>
                        </a:rPr>
                        <a:t>Microsoft Purview Data Sharing</a:t>
                      </a:r>
                    </a:p>
                  </a:txBody>
                  <a:tcPr marL="122784" marR="122784" marT="61392" marB="61392" anchor="ctr">
                    <a:lnL w="9525" cap="flat" cmpd="sng" algn="ctr">
                      <a:solidFill>
                        <a:srgbClr val="0078D4"/>
                      </a:solidFill>
                      <a:prstDash val="solid"/>
                      <a:round/>
                      <a:headEnd type="none" w="med" len="med"/>
                      <a:tailEnd type="none" w="med" len="med"/>
                    </a:lnL>
                    <a:lnR w="12700" cap="flat" cmpd="sng" algn="ctr">
                      <a:solidFill>
                        <a:srgbClr val="08528C"/>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accent1"/>
                    </a:solidFill>
                  </a:tcPr>
                </a:tc>
                <a:tc>
                  <a:txBody>
                    <a:bodyPr/>
                    <a:lstStyle/>
                    <a:p>
                      <a:pPr marL="0" indent="0" algn="l" defTabSz="914400" rtl="0" eaLnBrk="1" latinLnBrk="0" hangingPunct="1">
                        <a:buFont typeface="Arial" panose="020B0604020202020204" pitchFamily="34" charset="0"/>
                        <a:buNone/>
                      </a:pPr>
                      <a:endParaRPr lang="en-US" sz="800" b="1" i="0" kern="1200" dirty="0">
                        <a:solidFill>
                          <a:schemeClr val="bg1"/>
                        </a:solidFill>
                        <a:latin typeface="Segoe UI Semibold" panose="020B0502040204020203" pitchFamily="34" charset="0"/>
                        <a:ea typeface="+mn-ea"/>
                        <a:cs typeface="Segoe UI Semibold" panose="020B0502040204020203" pitchFamily="34" charset="0"/>
                      </a:endParaRPr>
                    </a:p>
                  </a:txBody>
                  <a:tcPr marL="122784" marR="122784" marT="61392" marB="61392">
                    <a:lnL w="12700" cap="flat" cmpd="sng" algn="ctr">
                      <a:solidFill>
                        <a:srgbClr val="08528C"/>
                      </a:solidFill>
                      <a:prstDash val="solid"/>
                      <a:round/>
                      <a:headEnd type="none" w="med" len="med"/>
                      <a:tailEnd type="none" w="med" len="med"/>
                    </a:lnL>
                    <a:lnR w="12700" cap="flat" cmpd="sng" algn="ctr">
                      <a:solidFill>
                        <a:srgbClr val="08528C"/>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accent1"/>
                    </a:solidFill>
                  </a:tcPr>
                </a:tc>
                <a:tc>
                  <a:txBody>
                    <a:bodyPr/>
                    <a:lstStyle/>
                    <a:p>
                      <a:pPr marL="285750" indent="-285750" algn="l" defTabSz="914400" rtl="0" eaLnBrk="1" latinLnBrk="0" hangingPunct="1">
                        <a:buFont typeface="Arial" panose="020B0604020202020204" pitchFamily="34" charset="0"/>
                        <a:buChar char="•"/>
                      </a:pPr>
                      <a:endParaRPr lang="en-US" sz="800" b="1" i="0" kern="1200" dirty="0">
                        <a:solidFill>
                          <a:schemeClr val="bg1"/>
                        </a:solidFill>
                        <a:latin typeface="Segoe UI Semibold" panose="020B0502040204020203" pitchFamily="34" charset="0"/>
                        <a:ea typeface="+mn-ea"/>
                        <a:cs typeface="Segoe UI Semibold" panose="020B0502040204020203" pitchFamily="34" charset="0"/>
                      </a:endParaRPr>
                    </a:p>
                  </a:txBody>
                  <a:tcPr marL="122784" marR="122784" marT="61392" marB="61392">
                    <a:lnL w="12700" cap="flat" cmpd="sng" algn="ctr">
                      <a:solidFill>
                        <a:srgbClr val="08528C"/>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accent1"/>
                    </a:solidFill>
                  </a:tcPr>
                </a:tc>
                <a:extLst>
                  <a:ext uri="{0D108BD9-81ED-4DB2-BD59-A6C34878D82A}">
                    <a16:rowId xmlns:a16="http://schemas.microsoft.com/office/drawing/2014/main" val="1160290841"/>
                  </a:ext>
                </a:extLst>
              </a:tr>
              <a:tr h="173982">
                <a:tc>
                  <a:txBody>
                    <a:bodyPr/>
                    <a:lstStyle/>
                    <a:p>
                      <a:pPr marL="0" marR="0" lvl="0" indent="0" algn="l" rtl="0" eaLnBrk="1" fontAlgn="auto" latinLnBrk="0" hangingPunct="1">
                        <a:lnSpc>
                          <a:spcPct val="140000"/>
                        </a:lnSpc>
                        <a:spcBef>
                          <a:spcPts val="0"/>
                        </a:spcBef>
                        <a:spcAft>
                          <a:spcPts val="0"/>
                        </a:spcAft>
                        <a:buClr>
                          <a:schemeClr val="accent2"/>
                        </a:buClr>
                        <a:buSzTx/>
                        <a:buFont typeface="Arial" panose="020B0604020202020204" pitchFamily="34" charset="0"/>
                        <a:buNone/>
                      </a:pPr>
                      <a:r>
                        <a:rPr lang="en-US" sz="800" b="0" i="0" kern="1200" spc="20" baseline="0" dirty="0">
                          <a:solidFill>
                            <a:schemeClr val="tx1"/>
                          </a:solidFill>
                          <a:latin typeface="+mn-lt"/>
                          <a:ea typeface="+mn-ea"/>
                          <a:cs typeface="Segoe UI Semilight"/>
                        </a:rPr>
                        <a:t>In-place sharing for Azure Blob Storage and Azure Data Lake (Gen2) </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tc>
                  <a:txBody>
                    <a:bodyPr/>
                    <a:lstStyle/>
                    <a:p>
                      <a:pPr marL="0" algn="l" defTabSz="914400" rtl="0" eaLnBrk="1" latinLnBrk="0" hangingPunct="1"/>
                      <a:endParaRPr lang="en-US" sz="800" b="1" i="0" kern="1200" dirty="0">
                        <a:solidFill>
                          <a:schemeClr val="bg1"/>
                        </a:solidFill>
                        <a:latin typeface="Segoe UI Semibold" panose="020B0502040204020203" pitchFamily="34" charset="0"/>
                        <a:ea typeface="+mn-ea"/>
                        <a:cs typeface="Segoe UI Semibold" panose="020B05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12700" cap="flat" cmpd="sng" algn="ctr">
                      <a:solidFill>
                        <a:srgbClr val="08528C"/>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tx1">
                        <a:alpha val="20000"/>
                      </a:schemeClr>
                    </a:solidFill>
                  </a:tcPr>
                </a:tc>
                <a:tc>
                  <a:txBody>
                    <a:bodyPr/>
                    <a:lstStyle/>
                    <a:p>
                      <a:pPr marL="0" algn="l" defTabSz="914400" rtl="0" eaLnBrk="1" latinLnBrk="0" hangingPunct="1"/>
                      <a:endParaRPr lang="en-US" sz="800" b="1" i="0" kern="1200" dirty="0">
                        <a:solidFill>
                          <a:schemeClr val="bg1"/>
                        </a:solidFill>
                        <a:latin typeface="Segoe UI Semibold" panose="020B0502040204020203" pitchFamily="34" charset="0"/>
                        <a:ea typeface="+mn-ea"/>
                        <a:cs typeface="Segoe UI Semibold" panose="020B0502040204020203" pitchFamily="34" charset="0"/>
                      </a:endParaRPr>
                    </a:p>
                  </a:txBody>
                  <a:tcPr marL="122784" marR="122784" marT="61392" marB="61392">
                    <a:lnL w="12700" cap="flat" cmpd="sng" algn="ctr">
                      <a:solidFill>
                        <a:srgbClr val="08528C"/>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chemeClr val="tx1">
                        <a:alpha val="20000"/>
                      </a:schemeClr>
                    </a:solidFill>
                  </a:tcPr>
                </a:tc>
                <a:extLst>
                  <a:ext uri="{0D108BD9-81ED-4DB2-BD59-A6C34878D82A}">
                    <a16:rowId xmlns:a16="http://schemas.microsoft.com/office/drawing/2014/main" val="2960947609"/>
                  </a:ext>
                </a:extLst>
              </a:tr>
            </a:tbl>
          </a:graphicData>
        </a:graphic>
      </p:graphicFrame>
      <p:sp>
        <p:nvSpPr>
          <p:cNvPr id="4" name="Title 84">
            <a:extLst>
              <a:ext uri="{FF2B5EF4-FFF2-40B4-BE49-F238E27FC236}">
                <a16:creationId xmlns:a16="http://schemas.microsoft.com/office/drawing/2014/main" id="{6CA6DC97-E7B7-3742-9B12-DB71D0ECC77A}"/>
              </a:ext>
              <a:ext uri="{C183D7F6-B498-43B3-948B-1728B52AA6E4}">
                <adec:decorative xmlns:adec="http://schemas.microsoft.com/office/drawing/2017/decorative" val="1"/>
              </a:ext>
            </a:extLst>
          </p:cNvPr>
          <p:cNvSpPr txBox="1">
            <a:spLocks noGrp="1"/>
          </p:cNvSpPr>
          <p:nvPr>
            <p:ph type="title" idx="4294967295"/>
          </p:nvPr>
        </p:nvSpPr>
        <p:spPr>
          <a:xfrm>
            <a:off x="800100" y="2749550"/>
            <a:ext cx="4289425" cy="1358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70C0"/>
                </a:solidFill>
                <a:effectLst/>
                <a:uLnTx/>
                <a:uFillTx/>
                <a:latin typeface="Segoe UI Semibold"/>
                <a:ea typeface="+mn-ea"/>
                <a:cs typeface="Segoe UI" pitchFamily="34" charset="0"/>
              </a:rPr>
              <a:t>Microsoft Purview</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Segoe UI Semibold"/>
                <a:ea typeface="+mn-ea"/>
                <a:cs typeface="Segoe UI" pitchFamily="34" charset="0"/>
              </a:rPr>
              <a:t>Features</a:t>
            </a:r>
          </a:p>
        </p:txBody>
      </p:sp>
      <p:sp>
        <p:nvSpPr>
          <p:cNvPr id="2" name="Oval 1">
            <a:extLst>
              <a:ext uri="{FF2B5EF4-FFF2-40B4-BE49-F238E27FC236}">
                <a16:creationId xmlns:a16="http://schemas.microsoft.com/office/drawing/2014/main" id="{238F89A8-24C2-FB45-A98C-3941A0608A63}"/>
              </a:ext>
              <a:ext uri="{C183D7F6-B498-43B3-948B-1728B52AA6E4}">
                <adec:decorative xmlns:adec="http://schemas.microsoft.com/office/drawing/2017/decorative" val="1"/>
              </a:ext>
            </a:extLst>
          </p:cNvPr>
          <p:cNvSpPr/>
          <p:nvPr/>
        </p:nvSpPr>
        <p:spPr bwMode="auto">
          <a:xfrm>
            <a:off x="9860675" y="681797"/>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A6F489F8-3220-7045-A7C7-A6EAF1F8B88A}"/>
              </a:ext>
              <a:ext uri="{C183D7F6-B498-43B3-948B-1728B52AA6E4}">
                <adec:decorative xmlns:adec="http://schemas.microsoft.com/office/drawing/2017/decorative" val="1"/>
              </a:ext>
            </a:extLst>
          </p:cNvPr>
          <p:cNvSpPr/>
          <p:nvPr/>
        </p:nvSpPr>
        <p:spPr bwMode="auto">
          <a:xfrm>
            <a:off x="9860675" y="1013364"/>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D048C282-AD2F-1440-8978-9B208E273AC7}"/>
              </a:ext>
              <a:ext uri="{C183D7F6-B498-43B3-948B-1728B52AA6E4}">
                <adec:decorative xmlns:adec="http://schemas.microsoft.com/office/drawing/2017/decorative" val="1"/>
              </a:ext>
            </a:extLst>
          </p:cNvPr>
          <p:cNvSpPr/>
          <p:nvPr/>
        </p:nvSpPr>
        <p:spPr bwMode="auto">
          <a:xfrm>
            <a:off x="9860675" y="1307999"/>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1D800E0C-58F4-0849-8E89-A49DC3F3A4ED}"/>
              </a:ext>
              <a:ext uri="{C183D7F6-B498-43B3-948B-1728B52AA6E4}">
                <adec:decorative xmlns:adec="http://schemas.microsoft.com/office/drawing/2017/decorative" val="1"/>
              </a:ext>
            </a:extLst>
          </p:cNvPr>
          <p:cNvSpPr/>
          <p:nvPr/>
        </p:nvSpPr>
        <p:spPr bwMode="auto">
          <a:xfrm>
            <a:off x="9860675" y="3632991"/>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C6AC7B99-5F93-0941-AA95-B5A3C7E88C91}"/>
              </a:ext>
              <a:ext uri="{C183D7F6-B498-43B3-948B-1728B52AA6E4}">
                <adec:decorative xmlns:adec="http://schemas.microsoft.com/office/drawing/2017/decorative" val="1"/>
              </a:ext>
            </a:extLst>
          </p:cNvPr>
          <p:cNvSpPr/>
          <p:nvPr/>
        </p:nvSpPr>
        <p:spPr bwMode="auto">
          <a:xfrm>
            <a:off x="9860675" y="2669330"/>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386181AC-9B57-074C-B15C-A6668A83C83F}"/>
              </a:ext>
              <a:ext uri="{C183D7F6-B498-43B3-948B-1728B52AA6E4}">
                <adec:decorative xmlns:adec="http://schemas.microsoft.com/office/drawing/2017/decorative" val="1"/>
              </a:ext>
            </a:extLst>
          </p:cNvPr>
          <p:cNvSpPr/>
          <p:nvPr/>
        </p:nvSpPr>
        <p:spPr bwMode="auto">
          <a:xfrm>
            <a:off x="9860675" y="2975879"/>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854B94A3-5D55-5C45-B7D9-E17A1B35C2AA}"/>
              </a:ext>
              <a:ext uri="{C183D7F6-B498-43B3-948B-1728B52AA6E4}">
                <adec:decorative xmlns:adec="http://schemas.microsoft.com/office/drawing/2017/decorative" val="1"/>
              </a:ext>
            </a:extLst>
          </p:cNvPr>
          <p:cNvSpPr/>
          <p:nvPr/>
        </p:nvSpPr>
        <p:spPr bwMode="auto">
          <a:xfrm>
            <a:off x="9860675" y="3897313"/>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54CBCF94-AB3F-D940-8D66-01B54110C065}"/>
              </a:ext>
              <a:ext uri="{C183D7F6-B498-43B3-948B-1728B52AA6E4}">
                <adec:decorative xmlns:adec="http://schemas.microsoft.com/office/drawing/2017/decorative" val="1"/>
              </a:ext>
            </a:extLst>
          </p:cNvPr>
          <p:cNvSpPr/>
          <p:nvPr/>
        </p:nvSpPr>
        <p:spPr bwMode="auto">
          <a:xfrm>
            <a:off x="9860675" y="4169275"/>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B9B04FAF-C535-9745-A96A-B77F8903CA30}"/>
              </a:ext>
              <a:ext uri="{C183D7F6-B498-43B3-948B-1728B52AA6E4}">
                <adec:decorative xmlns:adec="http://schemas.microsoft.com/office/drawing/2017/decorative" val="1"/>
              </a:ext>
            </a:extLst>
          </p:cNvPr>
          <p:cNvSpPr/>
          <p:nvPr/>
        </p:nvSpPr>
        <p:spPr bwMode="auto">
          <a:xfrm>
            <a:off x="9860675" y="4448449"/>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6DA8CE4E-1F32-43AE-9B30-C6CAA7A552F0}"/>
              </a:ext>
              <a:ext uri="{C183D7F6-B498-43B3-948B-1728B52AA6E4}">
                <adec:decorative xmlns:adec="http://schemas.microsoft.com/office/drawing/2017/decorative" val="1"/>
              </a:ext>
            </a:extLst>
          </p:cNvPr>
          <p:cNvSpPr/>
          <p:nvPr/>
        </p:nvSpPr>
        <p:spPr bwMode="auto">
          <a:xfrm>
            <a:off x="9860675" y="4797805"/>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ACAB3F8D-F683-4A0E-9960-4A9E763864F7}"/>
              </a:ext>
              <a:ext uri="{C183D7F6-B498-43B3-948B-1728B52AA6E4}">
                <adec:decorative xmlns:adec="http://schemas.microsoft.com/office/drawing/2017/decorative" val="1"/>
              </a:ext>
            </a:extLst>
          </p:cNvPr>
          <p:cNvSpPr/>
          <p:nvPr/>
        </p:nvSpPr>
        <p:spPr bwMode="auto">
          <a:xfrm>
            <a:off x="11223378" y="5958287"/>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7404C09A-213D-412F-A21F-A7982B6035EB}"/>
              </a:ext>
              <a:ext uri="{C183D7F6-B498-43B3-948B-1728B52AA6E4}">
                <adec:decorative xmlns:adec="http://schemas.microsoft.com/office/drawing/2017/decorative" val="1"/>
              </a:ext>
            </a:extLst>
          </p:cNvPr>
          <p:cNvSpPr/>
          <p:nvPr/>
        </p:nvSpPr>
        <p:spPr bwMode="auto">
          <a:xfrm>
            <a:off x="11229821" y="6562166"/>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62DB8660-301F-40E8-939A-9B224F4862F2}"/>
              </a:ext>
              <a:ext uri="{C183D7F6-B498-43B3-948B-1728B52AA6E4}">
                <adec:decorative xmlns:adec="http://schemas.microsoft.com/office/drawing/2017/decorative" val="1"/>
              </a:ext>
            </a:extLst>
          </p:cNvPr>
          <p:cNvSpPr/>
          <p:nvPr/>
        </p:nvSpPr>
        <p:spPr bwMode="auto">
          <a:xfrm>
            <a:off x="9860675" y="2375894"/>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descr="Azure logo">
            <a:extLst>
              <a:ext uri="{FF2B5EF4-FFF2-40B4-BE49-F238E27FC236}">
                <a16:creationId xmlns:a16="http://schemas.microsoft.com/office/drawing/2014/main" id="{5F054174-334E-A3FD-EFED-ED4572C9260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
        <p:nvSpPr>
          <p:cNvPr id="18" name="Oval 17">
            <a:extLst>
              <a:ext uri="{FF2B5EF4-FFF2-40B4-BE49-F238E27FC236}">
                <a16:creationId xmlns:a16="http://schemas.microsoft.com/office/drawing/2014/main" id="{C9E6C38F-6B80-104E-FA1D-6B5E4E2AE21B}"/>
              </a:ext>
              <a:ext uri="{C183D7F6-B498-43B3-948B-1728B52AA6E4}">
                <adec:decorative xmlns:adec="http://schemas.microsoft.com/office/drawing/2017/decorative" val="1"/>
              </a:ext>
            </a:extLst>
          </p:cNvPr>
          <p:cNvSpPr/>
          <p:nvPr/>
        </p:nvSpPr>
        <p:spPr bwMode="auto">
          <a:xfrm>
            <a:off x="9860675" y="5152017"/>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358B915E-5889-86F6-B22F-54CF26DCC533}"/>
              </a:ext>
              <a:ext uri="{C183D7F6-B498-43B3-948B-1728B52AA6E4}">
                <adec:decorative xmlns:adec="http://schemas.microsoft.com/office/drawing/2017/decorative" val="1"/>
              </a:ext>
            </a:extLst>
          </p:cNvPr>
          <p:cNvSpPr/>
          <p:nvPr/>
        </p:nvSpPr>
        <p:spPr bwMode="auto">
          <a:xfrm>
            <a:off x="9860675" y="1635755"/>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5914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F5EB06D-9B52-9E4A-AD75-856839FAC8E2}"/>
              </a:ext>
              <a:ext uri="{C183D7F6-B498-43B3-948B-1728B52AA6E4}">
                <adec:decorative xmlns:adec="http://schemas.microsoft.com/office/drawing/2017/decorative" val="1"/>
              </a:ext>
            </a:extLst>
          </p:cNvPr>
          <p:cNvPicPr>
            <a:picLocks noChangeAspect="1"/>
          </p:cNvPicPr>
          <p:nvPr/>
        </p:nvPicPr>
        <p:blipFill rotWithShape="1">
          <a:blip r:embed="rId3" cstate="print">
            <a:alphaModFix amt="50000"/>
            <a:extLst>
              <a:ext uri="{28A0092B-C50C-407E-A947-70E740481C1C}">
                <a14:useLocalDpi xmlns:a14="http://schemas.microsoft.com/office/drawing/2010/main" val="0"/>
              </a:ext>
            </a:extLst>
          </a:blip>
          <a:srcRect/>
          <a:stretch/>
        </p:blipFill>
        <p:spPr>
          <a:xfrm>
            <a:off x="-675" y="0"/>
            <a:ext cx="12192673" cy="6857497"/>
          </a:xfrm>
          <a:prstGeom prst="rect">
            <a:avLst/>
          </a:prstGeom>
          <a:solidFill>
            <a:schemeClr val="bg1"/>
          </a:solidFill>
        </p:spPr>
      </p:pic>
      <p:sp>
        <p:nvSpPr>
          <p:cNvPr id="4" name="Rectangle 3">
            <a:extLst>
              <a:ext uri="{FF2B5EF4-FFF2-40B4-BE49-F238E27FC236}">
                <a16:creationId xmlns:a16="http://schemas.microsoft.com/office/drawing/2014/main" id="{12CDAE09-33BB-BE41-AE11-448D2D2EC55F}"/>
              </a:ext>
              <a:ext uri="{C183D7F6-B498-43B3-948B-1728B52AA6E4}">
                <adec:decorative xmlns:adec="http://schemas.microsoft.com/office/drawing/2017/decorative" val="1"/>
              </a:ext>
            </a:extLst>
          </p:cNvPr>
          <p:cNvSpPr/>
          <p:nvPr/>
        </p:nvSpPr>
        <p:spPr>
          <a:xfrm>
            <a:off x="1854190" y="1798320"/>
            <a:ext cx="8483620" cy="393192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4">
            <a:extLst>
              <a:ext uri="{FF2B5EF4-FFF2-40B4-BE49-F238E27FC236}">
                <a16:creationId xmlns:a16="http://schemas.microsoft.com/office/drawing/2014/main" id="{DFBED777-5A82-894A-A347-ABC803F73530}"/>
              </a:ext>
              <a:ext uri="{C183D7F6-B498-43B3-948B-1728B52AA6E4}">
                <adec:decorative xmlns:adec="http://schemas.microsoft.com/office/drawing/2017/decorative" val="1"/>
              </a:ext>
            </a:extLst>
          </p:cNvPr>
          <p:cNvSpPr txBox="1">
            <a:spLocks/>
          </p:cNvSpPr>
          <p:nvPr/>
        </p:nvSpPr>
        <p:spPr>
          <a:xfrm>
            <a:off x="3787980" y="4559228"/>
            <a:ext cx="4617200" cy="296060"/>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000"/>
              </a:spcBef>
              <a:buFont typeface="Arial" panose="020B0604020202020204" pitchFamily="34" charset="0"/>
              <a:buNone/>
              <a:defRPr sz="1200" b="0" i="0" kern="1200" spc="100" baseline="0">
                <a:solidFill>
                  <a:srgbClr val="243A5E"/>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Segoe UI" panose="020B0502040204020203" pitchFamily="34" charset="0"/>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b="1">
                <a:solidFill>
                  <a:schemeClr val="tx1"/>
                </a:solidFill>
                <a:latin typeface="Segoe UI Semibold" panose="020B0502040204020203" pitchFamily="34" charset="0"/>
                <a:cs typeface="Segoe UI Semibold" panose="020B0502040204020203" pitchFamily="34" charset="0"/>
              </a:rPr>
              <a:t>ANDREW ISENMAN  |  </a:t>
            </a:r>
            <a:r>
              <a:rPr lang="en-US" spc="0">
                <a:solidFill>
                  <a:schemeClr val="tx1"/>
                </a:solidFill>
              </a:rPr>
              <a:t>Head of Technology: Cloud and Data</a:t>
            </a:r>
          </a:p>
          <a:p>
            <a:pPr algn="ctr"/>
            <a:endParaRPr lang="en-US" b="1">
              <a:solidFill>
                <a:schemeClr val="tx1"/>
              </a:solidFill>
              <a:latin typeface="Segoe UI Semibold" panose="020B0502040204020203" pitchFamily="34" charset="0"/>
              <a:cs typeface="Segoe UI Semibold" panose="020B0502040204020203" pitchFamily="34" charset="0"/>
            </a:endParaRPr>
          </a:p>
        </p:txBody>
      </p:sp>
      <p:sp>
        <p:nvSpPr>
          <p:cNvPr id="16" name="Content Placeholder 3">
            <a:extLst>
              <a:ext uri="{FF2B5EF4-FFF2-40B4-BE49-F238E27FC236}">
                <a16:creationId xmlns:a16="http://schemas.microsoft.com/office/drawing/2014/main" id="{5DA1A68B-B568-0942-907B-C404691E6C65}"/>
              </a:ext>
              <a:ext uri="{C183D7F6-B498-43B3-948B-1728B52AA6E4}">
                <adec:decorative xmlns:adec="http://schemas.microsoft.com/office/drawing/2017/decorative" val="1"/>
              </a:ext>
            </a:extLst>
          </p:cNvPr>
          <p:cNvSpPr txBox="1">
            <a:spLocks noGrp="1"/>
          </p:cNvSpPr>
          <p:nvPr>
            <p:ph type="title"/>
          </p:nvPr>
        </p:nvSpPr>
        <p:spPr>
          <a:xfrm>
            <a:off x="2225842" y="2123301"/>
            <a:ext cx="7411452"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Purview not only addresses the governance needs of our ambitious data estate, but the latest discovery features and simple UI will empower our analyst community to search and quickly understand the data across Heathrow. The ability to easily discover assets and browse lineage will ensure we follow </a:t>
            </a:r>
            <a:r>
              <a:rPr kumimoji="0" lang="en-US" sz="1800" b="0" i="0" u="sng"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trusted</a:t>
            </a:r>
            <a:r>
              <a:rPr kumimoji="0" lang="en-US" sz="1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 data across the enterprise based on common data standards, driving us to be more data-driven and efficient.</a:t>
            </a:r>
            <a:r>
              <a:rPr kumimoji="0" lang="en-US" sz="18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t>
            </a:r>
          </a:p>
        </p:txBody>
      </p:sp>
      <p:pic>
        <p:nvPicPr>
          <p:cNvPr id="5122" name="Picture 2">
            <a:extLst>
              <a:ext uri="{FF2B5EF4-FFF2-40B4-BE49-F238E27FC236}">
                <a16:creationId xmlns:a16="http://schemas.microsoft.com/office/drawing/2014/main" id="{9B4737F0-7EF3-431E-85A1-F7F249FF9861}"/>
              </a:ext>
              <a:ext uri="{C183D7F6-B498-43B3-948B-1728B52AA6E4}">
                <adec:decorative xmlns:adec="http://schemas.microsoft.com/office/drawing/2017/decorative" val="1"/>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5106048" y="4931296"/>
            <a:ext cx="1993232" cy="996616"/>
          </a:xfrm>
          <a:prstGeom prst="rect">
            <a:avLst/>
          </a:prstGeom>
          <a:noFill/>
        </p:spPr>
      </p:pic>
      <p:sp>
        <p:nvSpPr>
          <p:cNvPr id="11" name="Title 4">
            <a:extLst>
              <a:ext uri="{FF2B5EF4-FFF2-40B4-BE49-F238E27FC236}">
                <a16:creationId xmlns:a16="http://schemas.microsoft.com/office/drawing/2014/main" id="{E698958B-4DB5-4F16-BCF1-0B6FB09D44D9}"/>
              </a:ext>
              <a:ext uri="{C183D7F6-B498-43B3-948B-1728B52AA6E4}">
                <adec:decorative xmlns:adec="http://schemas.microsoft.com/office/drawing/2017/decorative" val="1"/>
              </a:ext>
            </a:extLst>
          </p:cNvPr>
          <p:cNvSpPr txBox="1">
            <a:spLocks/>
          </p:cNvSpPr>
          <p:nvPr/>
        </p:nvSpPr>
        <p:spPr>
          <a:xfrm>
            <a:off x="588963" y="457200"/>
            <a:ext cx="11017250"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Microsoft Purview </a:t>
            </a:r>
            <a:r>
              <a:rPr lang="en-US">
                <a:solidFill>
                  <a:schemeClr val="accent2"/>
                </a:solidFill>
              </a:rPr>
              <a:t>Customer Spotlight</a:t>
            </a:r>
          </a:p>
        </p:txBody>
      </p:sp>
      <p:pic>
        <p:nvPicPr>
          <p:cNvPr id="3" name="Picture 2" descr="Azure logo">
            <a:extLst>
              <a:ext uri="{FF2B5EF4-FFF2-40B4-BE49-F238E27FC236}">
                <a16:creationId xmlns:a16="http://schemas.microsoft.com/office/drawing/2014/main" id="{D6725A26-1FBD-36D9-4A69-86F4B4DF3F5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811175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8FBC3B-FA91-497D-922E-DA55D9ED8B9D}"/>
              </a:ext>
              <a:ext uri="{C183D7F6-B498-43B3-948B-1728B52AA6E4}">
                <adec:decorative xmlns:adec="http://schemas.microsoft.com/office/drawing/2017/decorative" val="1"/>
              </a:ext>
            </a:extLst>
          </p:cNvPr>
          <p:cNvSpPr>
            <a:spLocks noGrp="1"/>
          </p:cNvSpPr>
          <p:nvPr>
            <p:ph type="title"/>
          </p:nvPr>
        </p:nvSpPr>
        <p:spPr>
          <a:xfrm>
            <a:off x="588963" y="457200"/>
            <a:ext cx="11017250" cy="553998"/>
          </a:xfrm>
        </p:spPr>
        <p:txBody>
          <a:bodyPr/>
          <a:lstStyle/>
          <a:p>
            <a:r>
              <a:rPr lang="en-US"/>
              <a:t>Microsoft Purview </a:t>
            </a:r>
            <a:r>
              <a:rPr lang="en-US">
                <a:solidFill>
                  <a:schemeClr val="accent2"/>
                </a:solidFill>
              </a:rPr>
              <a:t>Trusted Partners</a:t>
            </a:r>
          </a:p>
        </p:txBody>
      </p:sp>
      <p:pic>
        <p:nvPicPr>
          <p:cNvPr id="7" name="Picture 6">
            <a:extLst>
              <a:ext uri="{FF2B5EF4-FFF2-40B4-BE49-F238E27FC236}">
                <a16:creationId xmlns:a16="http://schemas.microsoft.com/office/drawing/2014/main" id="{EEBEEE82-FE44-4482-90CD-17D7938ACC25}"/>
              </a:ext>
              <a:ext uri="{C183D7F6-B498-43B3-948B-1728B52AA6E4}">
                <adec:decorative xmlns:adec="http://schemas.microsoft.com/office/drawing/2017/decorative" val="1"/>
              </a:ext>
            </a:extLst>
          </p:cNvPr>
          <p:cNvPicPr>
            <a:picLocks noChangeAspect="1"/>
          </p:cNvPicPr>
          <p:nvPr/>
        </p:nvPicPr>
        <p:blipFill rotWithShape="1">
          <a:blip r:embed="rId3" cstate="print">
            <a:clrChange>
              <a:clrFrom>
                <a:srgbClr val="FEFEFE"/>
              </a:clrFrom>
              <a:clrTo>
                <a:srgbClr val="FEFEFE">
                  <a:alpha val="0"/>
                </a:srgbClr>
              </a:clrTo>
            </a:clrChange>
            <a:biLevel thresh="25000"/>
            <a:extLst>
              <a:ext uri="{28A0092B-C50C-407E-A947-70E740481C1C}">
                <a14:useLocalDpi xmlns:a14="http://schemas.microsoft.com/office/drawing/2010/main" val="0"/>
              </a:ext>
            </a:extLst>
          </a:blip>
          <a:srcRect/>
          <a:stretch/>
        </p:blipFill>
        <p:spPr>
          <a:xfrm>
            <a:off x="6716429" y="1730317"/>
            <a:ext cx="1574989" cy="757428"/>
          </a:xfrm>
          <a:prstGeom prst="rect">
            <a:avLst/>
          </a:prstGeom>
        </p:spPr>
      </p:pic>
      <p:pic>
        <p:nvPicPr>
          <p:cNvPr id="8" name="Picture 7">
            <a:extLst>
              <a:ext uri="{FF2B5EF4-FFF2-40B4-BE49-F238E27FC236}">
                <a16:creationId xmlns:a16="http://schemas.microsoft.com/office/drawing/2014/main" id="{F91875B0-DC73-4478-A066-FE53D5536989}"/>
              </a:ext>
              <a:ext uri="{C183D7F6-B498-43B3-948B-1728B52AA6E4}">
                <adec:decorative xmlns:adec="http://schemas.microsoft.com/office/drawing/2017/decorative" val="1"/>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9459146" y="5162225"/>
            <a:ext cx="1902428" cy="342437"/>
          </a:xfrm>
          <a:prstGeom prst="rect">
            <a:avLst/>
          </a:prstGeom>
        </p:spPr>
      </p:pic>
      <p:pic>
        <p:nvPicPr>
          <p:cNvPr id="9" name="Picture 8">
            <a:extLst>
              <a:ext uri="{FF2B5EF4-FFF2-40B4-BE49-F238E27FC236}">
                <a16:creationId xmlns:a16="http://schemas.microsoft.com/office/drawing/2014/main" id="{BD245173-3406-445F-9AA3-0E18FB5D4EC6}"/>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80941" y="1811399"/>
            <a:ext cx="2058838" cy="543765"/>
          </a:xfrm>
          <a:prstGeom prst="rect">
            <a:avLst/>
          </a:prstGeom>
        </p:spPr>
      </p:pic>
      <p:pic>
        <p:nvPicPr>
          <p:cNvPr id="11" name="Picture 10">
            <a:extLst>
              <a:ext uri="{FF2B5EF4-FFF2-40B4-BE49-F238E27FC236}">
                <a16:creationId xmlns:a16="http://schemas.microsoft.com/office/drawing/2014/main" id="{FD2EB196-6D32-4467-8352-02F0D71A5C54}"/>
              </a:ext>
              <a:ext uri="{C183D7F6-B498-43B3-948B-1728B52AA6E4}">
                <adec:decorative xmlns:adec="http://schemas.microsoft.com/office/drawing/2017/decorative" val="1"/>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contrast="65000"/>
                    </a14:imgEffect>
                  </a14:imgLayer>
                </a14:imgProps>
              </a:ext>
              <a:ext uri="{28A0092B-C50C-407E-A947-70E740481C1C}">
                <a14:useLocalDpi xmlns:a14="http://schemas.microsoft.com/office/drawing/2010/main" val="0"/>
              </a:ext>
            </a:extLst>
          </a:blip>
          <a:stretch>
            <a:fillRect/>
          </a:stretch>
        </p:blipFill>
        <p:spPr>
          <a:xfrm>
            <a:off x="7992359" y="3435137"/>
            <a:ext cx="1866355" cy="396987"/>
          </a:xfrm>
          <a:prstGeom prst="rect">
            <a:avLst/>
          </a:prstGeom>
        </p:spPr>
      </p:pic>
      <p:pic>
        <p:nvPicPr>
          <p:cNvPr id="13" name="Picture 12">
            <a:extLst>
              <a:ext uri="{FF2B5EF4-FFF2-40B4-BE49-F238E27FC236}">
                <a16:creationId xmlns:a16="http://schemas.microsoft.com/office/drawing/2014/main" id="{6CE62994-9465-4C49-AD35-5BB5942C7086}"/>
              </a:ext>
              <a:ext uri="{C183D7F6-B498-43B3-948B-1728B52AA6E4}">
                <adec:decorative xmlns:adec="http://schemas.microsoft.com/office/drawing/2017/decorative" val="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836407" y="4962378"/>
            <a:ext cx="1498725" cy="731140"/>
          </a:xfrm>
          <a:prstGeom prst="rect">
            <a:avLst/>
          </a:prstGeom>
        </p:spPr>
      </p:pic>
      <p:pic>
        <p:nvPicPr>
          <p:cNvPr id="15" name="Picture 14">
            <a:extLst>
              <a:ext uri="{FF2B5EF4-FFF2-40B4-BE49-F238E27FC236}">
                <a16:creationId xmlns:a16="http://schemas.microsoft.com/office/drawing/2014/main" id="{3E1D5EDA-CD73-469D-BE68-79297D905256}"/>
              </a:ext>
              <a:ext uri="{C183D7F6-B498-43B3-948B-1728B52AA6E4}">
                <adec:decorative xmlns:adec="http://schemas.microsoft.com/office/drawing/2017/decorative" val="1"/>
              </a:ext>
            </a:extLst>
          </p:cNvPr>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7567" y="3384355"/>
            <a:ext cx="1350334" cy="498550"/>
          </a:xfrm>
          <a:prstGeom prst="rect">
            <a:avLst/>
          </a:prstGeom>
        </p:spPr>
      </p:pic>
      <p:pic>
        <p:nvPicPr>
          <p:cNvPr id="19" name="Picture 18">
            <a:extLst>
              <a:ext uri="{FF2B5EF4-FFF2-40B4-BE49-F238E27FC236}">
                <a16:creationId xmlns:a16="http://schemas.microsoft.com/office/drawing/2014/main" id="{51B62A4C-72FE-4D3F-B079-A2F8408C6847}"/>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6395606" y="5162225"/>
            <a:ext cx="2216635" cy="470365"/>
          </a:xfrm>
          <a:prstGeom prst="rect">
            <a:avLst/>
          </a:prstGeom>
        </p:spPr>
      </p:pic>
      <p:pic>
        <p:nvPicPr>
          <p:cNvPr id="21" name="Picture 20">
            <a:extLst>
              <a:ext uri="{FF2B5EF4-FFF2-40B4-BE49-F238E27FC236}">
                <a16:creationId xmlns:a16="http://schemas.microsoft.com/office/drawing/2014/main" id="{95E5C4A5-163E-4677-82B6-341079FEE2CC}"/>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2899821" y="3305144"/>
            <a:ext cx="2266871" cy="656972"/>
          </a:xfrm>
          <a:prstGeom prst="rect">
            <a:avLst/>
          </a:prstGeom>
        </p:spPr>
      </p:pic>
      <p:pic>
        <p:nvPicPr>
          <p:cNvPr id="25" name="Picture 24">
            <a:extLst>
              <a:ext uri="{FF2B5EF4-FFF2-40B4-BE49-F238E27FC236}">
                <a16:creationId xmlns:a16="http://schemas.microsoft.com/office/drawing/2014/main" id="{ECEB61FF-9D51-42D6-81A1-027446172D92}"/>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6102663" y="3181114"/>
            <a:ext cx="1128351" cy="905032"/>
          </a:xfrm>
          <a:prstGeom prst="rect">
            <a:avLst/>
          </a:prstGeom>
        </p:spPr>
      </p:pic>
      <p:pic>
        <p:nvPicPr>
          <p:cNvPr id="29" name="Picture 28">
            <a:extLst>
              <a:ext uri="{FF2B5EF4-FFF2-40B4-BE49-F238E27FC236}">
                <a16:creationId xmlns:a16="http://schemas.microsoft.com/office/drawing/2014/main" id="{8819F5BF-B6A9-4D24-8FBE-3E436BFE9E1A}"/>
              </a:ext>
              <a:ext uri="{C183D7F6-B498-43B3-948B-1728B52AA6E4}">
                <adec:decorative xmlns:adec="http://schemas.microsoft.com/office/drawing/2017/decorative" val="1"/>
              </a:ext>
            </a:extLst>
          </p:cNvPr>
          <p:cNvPicPr>
            <a:picLocks noChangeAspect="1"/>
          </p:cNvPicPr>
          <p:nvPr/>
        </p:nvPicPr>
        <p:blipFill>
          <a:blip r:embed="rId14">
            <a:biLevel thresh="25000"/>
          </a:blip>
          <a:stretch>
            <a:fillRect/>
          </a:stretch>
        </p:blipFill>
        <p:spPr>
          <a:xfrm>
            <a:off x="3496848" y="5034867"/>
            <a:ext cx="1783768" cy="576209"/>
          </a:xfrm>
          <a:prstGeom prst="rect">
            <a:avLst/>
          </a:prstGeom>
        </p:spPr>
      </p:pic>
      <p:pic>
        <p:nvPicPr>
          <p:cNvPr id="31" name="Picture 2">
            <a:extLst>
              <a:ext uri="{FF2B5EF4-FFF2-40B4-BE49-F238E27FC236}">
                <a16:creationId xmlns:a16="http://schemas.microsoft.com/office/drawing/2014/main" id="{1CA1E479-DFAA-4C94-A961-74016E7E61C6}"/>
              </a:ext>
              <a:ext uri="{C183D7F6-B498-43B3-948B-1728B52AA6E4}">
                <adec:decorative xmlns:adec="http://schemas.microsoft.com/office/drawing/2017/decorative" val="1"/>
              </a:ext>
            </a:extLst>
          </p:cNvPr>
          <p:cNvPicPr>
            <a:picLocks noChangeAspect="1" noChangeArrowheads="1"/>
          </p:cNvPicPr>
          <p:nvPr/>
        </p:nvPicPr>
        <p:blipFill rotWithShape="1">
          <a:blip r:embed="rId15" cstate="print">
            <a:biLevel thresh="25000"/>
            <a:extLst>
              <a:ext uri="{28A0092B-C50C-407E-A947-70E740481C1C}">
                <a14:useLocalDpi xmlns:a14="http://schemas.microsoft.com/office/drawing/2010/main" val="0"/>
              </a:ext>
            </a:extLst>
          </a:blip>
          <a:srcRect/>
          <a:stretch/>
        </p:blipFill>
        <p:spPr bwMode="auto">
          <a:xfrm>
            <a:off x="3443446" y="1811399"/>
            <a:ext cx="2181521" cy="698946"/>
          </a:xfrm>
          <a:prstGeom prst="rect">
            <a:avLst/>
          </a:prstGeom>
          <a:noFill/>
        </p:spPr>
      </p:pic>
      <p:pic>
        <p:nvPicPr>
          <p:cNvPr id="33" name="Picture 2">
            <a:extLst>
              <a:ext uri="{FF2B5EF4-FFF2-40B4-BE49-F238E27FC236}">
                <a16:creationId xmlns:a16="http://schemas.microsoft.com/office/drawing/2014/main" id="{CF7AD120-E860-4BA0-852A-D7A600CFAA45}"/>
              </a:ext>
              <a:ext uri="{C183D7F6-B498-43B3-948B-1728B52AA6E4}">
                <adec:decorative xmlns:adec="http://schemas.microsoft.com/office/drawing/2017/decorative" val="1"/>
              </a:ext>
            </a:extLst>
          </p:cNvPr>
          <p:cNvPicPr>
            <a:picLocks noChangeAspect="1" noChangeArrowheads="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10818061" y="3221824"/>
            <a:ext cx="823613" cy="823613"/>
          </a:xfrm>
          <a:prstGeom prst="rect">
            <a:avLst/>
          </a:prstGeom>
          <a:noFill/>
        </p:spPr>
      </p:pic>
      <p:pic>
        <p:nvPicPr>
          <p:cNvPr id="4" name="Picture 3">
            <a:extLst>
              <a:ext uri="{FF2B5EF4-FFF2-40B4-BE49-F238E27FC236}">
                <a16:creationId xmlns:a16="http://schemas.microsoft.com/office/drawing/2014/main" id="{E09CFAF8-D172-46F5-AA2A-17A90AD42B2A}"/>
              </a:ext>
              <a:ext uri="{C183D7F6-B498-43B3-948B-1728B52AA6E4}">
                <adec:decorative xmlns:adec="http://schemas.microsoft.com/office/drawing/2017/decorative" val="1"/>
              </a:ext>
            </a:extLst>
          </p:cNvPr>
          <p:cNvPicPr>
            <a:picLocks noChangeAspect="1"/>
          </p:cNvPicPr>
          <p:nvPr/>
        </p:nvPicPr>
        <p:blipFill>
          <a:blip r:embed="rId17">
            <a:biLevel thresh="25000"/>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77719" y="1885168"/>
            <a:ext cx="1816100" cy="476727"/>
          </a:xfrm>
          <a:prstGeom prst="rect">
            <a:avLst/>
          </a:prstGeom>
        </p:spPr>
      </p:pic>
      <p:pic>
        <p:nvPicPr>
          <p:cNvPr id="3" name="Picture 2" descr="Azure logo">
            <a:extLst>
              <a:ext uri="{FF2B5EF4-FFF2-40B4-BE49-F238E27FC236}">
                <a16:creationId xmlns:a16="http://schemas.microsoft.com/office/drawing/2014/main" id="{F418F5CA-1EFF-C386-FD96-A313EA595908}"/>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1856283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52239-E1A2-4FF8-ADE7-868353CF5C89}"/>
              </a:ext>
              <a:ext uri="{C183D7F6-B498-43B3-948B-1728B52AA6E4}">
                <adec:decorative xmlns:adec="http://schemas.microsoft.com/office/drawing/2017/decorative" val="1"/>
              </a:ext>
            </a:extLst>
          </p:cNvPr>
          <p:cNvSpPr txBox="1">
            <a:spLocks noGrp="1"/>
          </p:cNvSpPr>
          <p:nvPr>
            <p:ph type="title" idx="4294967295"/>
          </p:nvPr>
        </p:nvSpPr>
        <p:spPr>
          <a:xfrm>
            <a:off x="387275" y="6239436"/>
            <a:ext cx="10962042" cy="49064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a:extLst>
              <a:ext uri="{FF2B5EF4-FFF2-40B4-BE49-F238E27FC236}">
                <a16:creationId xmlns:a16="http://schemas.microsoft.com/office/drawing/2014/main" id="{71591257-5EB8-465D-B08A-5757B245244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968251" y="2750539"/>
            <a:ext cx="2296503" cy="490647"/>
          </a:xfrm>
          <a:prstGeom prst="rect">
            <a:avLst/>
          </a:prstGeom>
        </p:spPr>
      </p:pic>
    </p:spTree>
    <p:extLst>
      <p:ext uri="{BB962C8B-B14F-4D97-AF65-F5344CB8AC3E}">
        <p14:creationId xmlns:p14="http://schemas.microsoft.com/office/powerpoint/2010/main" val="936547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98535-FE2E-0B62-1903-A0C4F20F4145}"/>
              </a:ext>
              <a:ext uri="{C183D7F6-B498-43B3-948B-1728B52AA6E4}">
                <adec:decorative xmlns:adec="http://schemas.microsoft.com/office/drawing/2017/decorative" val="1"/>
              </a:ext>
            </a:extLst>
          </p:cNvPr>
          <p:cNvSpPr>
            <a:spLocks noGrp="1"/>
          </p:cNvSpPr>
          <p:nvPr>
            <p:ph type="title"/>
          </p:nvPr>
        </p:nvSpPr>
        <p:spPr/>
        <p:txBody>
          <a:bodyPr/>
          <a:lstStyle/>
          <a:p>
            <a:r>
              <a:rPr lang="en-US"/>
              <a:t>Today’s </a:t>
            </a:r>
            <a:br>
              <a:rPr lang="en-US"/>
            </a:br>
            <a:r>
              <a:rPr lang="en-US"/>
              <a:t>data realities</a:t>
            </a:r>
          </a:p>
        </p:txBody>
      </p:sp>
      <p:sp>
        <p:nvSpPr>
          <p:cNvPr id="3" name="Title 1">
            <a:extLst>
              <a:ext uri="{FF2B5EF4-FFF2-40B4-BE49-F238E27FC236}">
                <a16:creationId xmlns:a16="http://schemas.microsoft.com/office/drawing/2014/main" id="{9A545FEF-6F80-4E8B-46AC-251D9C77DE9F}"/>
              </a:ext>
              <a:ext uri="{C183D7F6-B498-43B3-948B-1728B52AA6E4}">
                <adec:decorative xmlns:adec="http://schemas.microsoft.com/office/drawing/2017/decorative" val="1"/>
              </a:ext>
            </a:extLst>
          </p:cNvPr>
          <p:cNvSpPr txBox="1">
            <a:spLocks/>
          </p:cNvSpPr>
          <p:nvPr/>
        </p:nvSpPr>
        <p:spPr>
          <a:xfrm>
            <a:off x="612266" y="396448"/>
            <a:ext cx="5009830" cy="121879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367">
              <a:lnSpc>
                <a:spcPct val="90000"/>
              </a:lnSpc>
              <a:spcBef>
                <a:spcPts val="0"/>
              </a:spcBef>
            </a:pPr>
            <a:endParaRPr lang="en-US"/>
          </a:p>
        </p:txBody>
      </p:sp>
      <p:sp>
        <p:nvSpPr>
          <p:cNvPr id="5" name="TextBox 4">
            <a:extLst>
              <a:ext uri="{FF2B5EF4-FFF2-40B4-BE49-F238E27FC236}">
                <a16:creationId xmlns:a16="http://schemas.microsoft.com/office/drawing/2014/main" id="{693F765B-B08A-677A-3EDB-97F94EF939D8}"/>
              </a:ext>
              <a:ext uri="{C183D7F6-B498-43B3-948B-1728B52AA6E4}">
                <adec:decorative xmlns:adec="http://schemas.microsoft.com/office/drawing/2017/decorative" val="1"/>
              </a:ext>
            </a:extLst>
          </p:cNvPr>
          <p:cNvSpPr txBox="1"/>
          <p:nvPr/>
        </p:nvSpPr>
        <p:spPr>
          <a:xfrm>
            <a:off x="7308230" y="4655775"/>
            <a:ext cx="235546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Operational databases</a:t>
            </a:r>
          </a:p>
        </p:txBody>
      </p:sp>
      <p:sp>
        <p:nvSpPr>
          <p:cNvPr id="6" name="Content Placeholder 5">
            <a:extLst>
              <a:ext uri="{FF2B5EF4-FFF2-40B4-BE49-F238E27FC236}">
                <a16:creationId xmlns:a16="http://schemas.microsoft.com/office/drawing/2014/main" id="{3DAB69AE-CF9E-4546-F687-F30FAE484561}"/>
              </a:ext>
              <a:ext uri="{C183D7F6-B498-43B3-948B-1728B52AA6E4}">
                <adec:decorative xmlns:adec="http://schemas.microsoft.com/office/drawing/2017/decorative" val="1"/>
              </a:ext>
            </a:extLst>
          </p:cNvPr>
          <p:cNvSpPr txBox="1">
            <a:spLocks/>
          </p:cNvSpPr>
          <p:nvPr/>
        </p:nvSpPr>
        <p:spPr>
          <a:xfrm>
            <a:off x="719596" y="2053908"/>
            <a:ext cx="3466510" cy="5516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SzTx/>
              <a:buFont typeface="Wingdings" panose="05000000000000000000" pitchFamily="2" charset="2"/>
              <a:buNone/>
            </a:pPr>
            <a:r>
              <a:rPr lang="en-US" sz="2000">
                <a:gradFill>
                  <a:gsLst>
                    <a:gs pos="97895">
                      <a:srgbClr val="FFFFFF"/>
                    </a:gs>
                    <a:gs pos="50000">
                      <a:srgbClr val="FFFFFF"/>
                    </a:gs>
                  </a:gsLst>
                  <a:lin ang="18900000" scaled="1"/>
                </a:gradFill>
                <a:latin typeface="Segoe UI Semibold"/>
                <a:cs typeface="+mn-cs"/>
              </a:rPr>
              <a:t>What </a:t>
            </a:r>
            <a:r>
              <a:rPr lang="en-US" sz="2000">
                <a:gradFill>
                  <a:gsLst>
                    <a:gs pos="98947">
                      <a:srgbClr val="50E6FF"/>
                    </a:gs>
                    <a:gs pos="74000">
                      <a:srgbClr val="50E6FF"/>
                    </a:gs>
                  </a:gsLst>
                  <a:lin ang="18900000" scaled="1"/>
                </a:gradFill>
                <a:latin typeface="Segoe UI Semibold"/>
                <a:cs typeface="+mn-cs"/>
              </a:rPr>
              <a:t>data</a:t>
            </a:r>
            <a:r>
              <a:rPr lang="en-US" sz="2000">
                <a:gradFill>
                  <a:gsLst>
                    <a:gs pos="97895">
                      <a:srgbClr val="FFFFFF"/>
                    </a:gs>
                    <a:gs pos="50000">
                      <a:srgbClr val="FFFFFF"/>
                    </a:gs>
                  </a:gsLst>
                  <a:lin ang="18900000" scaled="1"/>
                </a:gradFill>
                <a:latin typeface="Segoe UI Semibold"/>
                <a:cs typeface="+mn-cs"/>
              </a:rPr>
              <a:t> do I have?</a:t>
            </a:r>
            <a:endParaRPr lang="en-US"/>
          </a:p>
        </p:txBody>
      </p:sp>
      <p:sp>
        <p:nvSpPr>
          <p:cNvPr id="7" name="Content Placeholder 6">
            <a:extLst>
              <a:ext uri="{FF2B5EF4-FFF2-40B4-BE49-F238E27FC236}">
                <a16:creationId xmlns:a16="http://schemas.microsoft.com/office/drawing/2014/main" id="{D2EF2EAC-3DD1-721D-D4A5-80F0052BA0D3}"/>
              </a:ext>
              <a:ext uri="{C183D7F6-B498-43B3-948B-1728B52AA6E4}">
                <adec:decorative xmlns:adec="http://schemas.microsoft.com/office/drawing/2017/decorative" val="1"/>
              </a:ext>
            </a:extLst>
          </p:cNvPr>
          <p:cNvSpPr txBox="1">
            <a:spLocks/>
          </p:cNvSpPr>
          <p:nvPr/>
        </p:nvSpPr>
        <p:spPr>
          <a:xfrm>
            <a:off x="714661" y="2707787"/>
            <a:ext cx="2951327" cy="399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SzTx/>
              <a:buFont typeface="Wingdings" panose="05000000000000000000" pitchFamily="2" charset="2"/>
              <a:buNone/>
            </a:pPr>
            <a:r>
              <a:rPr lang="en-US" sz="2000">
                <a:gradFill>
                  <a:gsLst>
                    <a:gs pos="97895">
                      <a:srgbClr val="FFFFFF"/>
                    </a:gs>
                    <a:gs pos="50000">
                      <a:srgbClr val="FFFFFF"/>
                    </a:gs>
                  </a:gsLst>
                  <a:lin ang="18900000" scaled="1"/>
                </a:gradFill>
                <a:latin typeface="Segoe UI Semibold"/>
                <a:cs typeface="+mn-cs"/>
              </a:rPr>
              <a:t>Is it </a:t>
            </a:r>
            <a:r>
              <a:rPr lang="en-US" sz="2000">
                <a:gradFill>
                  <a:gsLst>
                    <a:gs pos="98947">
                      <a:srgbClr val="50E6FF"/>
                    </a:gs>
                    <a:gs pos="74000">
                      <a:srgbClr val="50E6FF"/>
                    </a:gs>
                  </a:gsLst>
                  <a:lin ang="18900000" scaled="1"/>
                </a:gradFill>
                <a:latin typeface="Segoe UI Semibold"/>
                <a:cs typeface="+mn-cs"/>
              </a:rPr>
              <a:t>trustworthy?</a:t>
            </a:r>
            <a:endParaRPr lang="en-US"/>
          </a:p>
        </p:txBody>
      </p:sp>
      <p:sp>
        <p:nvSpPr>
          <p:cNvPr id="8" name="Content Placeholder 7">
            <a:extLst>
              <a:ext uri="{FF2B5EF4-FFF2-40B4-BE49-F238E27FC236}">
                <a16:creationId xmlns:a16="http://schemas.microsoft.com/office/drawing/2014/main" id="{A5C8D08A-4337-137B-A6E5-9DDD3B79B6FB}"/>
              </a:ext>
              <a:ext uri="{C183D7F6-B498-43B3-948B-1728B52AA6E4}">
                <adec:decorative xmlns:adec="http://schemas.microsoft.com/office/drawing/2017/decorative" val="1"/>
              </a:ext>
            </a:extLst>
          </p:cNvPr>
          <p:cNvSpPr txBox="1">
            <a:spLocks/>
          </p:cNvSpPr>
          <p:nvPr/>
        </p:nvSpPr>
        <p:spPr>
          <a:xfrm>
            <a:off x="720273" y="3401998"/>
            <a:ext cx="4283837"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SzTx/>
              <a:buFont typeface="Wingdings" panose="05000000000000000000" pitchFamily="2" charset="2"/>
              <a:buNone/>
            </a:pPr>
            <a:r>
              <a:rPr lang="en-US" sz="2000">
                <a:gradFill>
                  <a:gsLst>
                    <a:gs pos="98947">
                      <a:srgbClr val="50E6FF"/>
                    </a:gs>
                    <a:gs pos="74000">
                      <a:srgbClr val="50E6FF"/>
                    </a:gs>
                  </a:gsLst>
                  <a:lin ang="18900000" scaled="1"/>
                </a:gradFill>
                <a:latin typeface="Segoe UI Semibold"/>
                <a:cs typeface="+mn-cs"/>
              </a:rPr>
              <a:t>Can people access the data</a:t>
            </a:r>
            <a:r>
              <a:rPr lang="en-US" sz="2000">
                <a:gradFill>
                  <a:gsLst>
                    <a:gs pos="97895">
                      <a:srgbClr val="FFFFFF"/>
                    </a:gs>
                    <a:gs pos="50000">
                      <a:srgbClr val="FFFFFF"/>
                    </a:gs>
                  </a:gsLst>
                  <a:lin ang="18900000" scaled="1"/>
                </a:gradFill>
                <a:latin typeface="Segoe UI Semibold"/>
                <a:cs typeface="+mn-cs"/>
              </a:rPr>
              <a:t> needed</a:t>
            </a:r>
            <a:br>
              <a:rPr lang="en-US" sz="2000">
                <a:gradFill>
                  <a:gsLst>
                    <a:gs pos="97895">
                      <a:srgbClr val="FFFFFF"/>
                    </a:gs>
                    <a:gs pos="50000">
                      <a:srgbClr val="FFFFFF"/>
                    </a:gs>
                  </a:gsLst>
                  <a:lin ang="18900000" scaled="1"/>
                </a:gradFill>
                <a:latin typeface="Segoe UI Semibold"/>
                <a:cs typeface="+mn-cs"/>
              </a:rPr>
            </a:br>
            <a:r>
              <a:rPr lang="en-US" sz="2000">
                <a:gradFill>
                  <a:gsLst>
                    <a:gs pos="97895">
                      <a:srgbClr val="FFFFFF"/>
                    </a:gs>
                    <a:gs pos="50000">
                      <a:srgbClr val="FFFFFF"/>
                    </a:gs>
                  </a:gsLst>
                  <a:lin ang="18900000" scaled="1"/>
                </a:gradFill>
                <a:latin typeface="Segoe UI Semibold"/>
                <a:cs typeface="+mn-cs"/>
              </a:rPr>
              <a:t>to make the right decisions?</a:t>
            </a:r>
            <a:endParaRPr lang="en-US"/>
          </a:p>
        </p:txBody>
      </p:sp>
      <p:sp>
        <p:nvSpPr>
          <p:cNvPr id="9" name="Content Placeholder 8">
            <a:extLst>
              <a:ext uri="{FF2B5EF4-FFF2-40B4-BE49-F238E27FC236}">
                <a16:creationId xmlns:a16="http://schemas.microsoft.com/office/drawing/2014/main" id="{624BDC99-53C7-C34B-BAEC-0853E548ACC4}"/>
              </a:ext>
              <a:ext uri="{C183D7F6-B498-43B3-948B-1728B52AA6E4}">
                <adec:decorative xmlns:adec="http://schemas.microsoft.com/office/drawing/2017/decorative" val="1"/>
              </a:ext>
            </a:extLst>
          </p:cNvPr>
          <p:cNvSpPr txBox="1">
            <a:spLocks/>
          </p:cNvSpPr>
          <p:nvPr/>
        </p:nvSpPr>
        <p:spPr>
          <a:xfrm>
            <a:off x="720272" y="4505961"/>
            <a:ext cx="4283837" cy="6628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SzTx/>
              <a:buFont typeface="Wingdings" panose="05000000000000000000" pitchFamily="2" charset="2"/>
              <a:buNone/>
            </a:pPr>
            <a:r>
              <a:rPr lang="en-US" sz="2000">
                <a:gradFill>
                  <a:gsLst>
                    <a:gs pos="97895">
                      <a:srgbClr val="FFFFFF"/>
                    </a:gs>
                    <a:gs pos="50000">
                      <a:srgbClr val="FFFFFF"/>
                    </a:gs>
                  </a:gsLst>
                  <a:lin ang="18900000" scaled="1"/>
                </a:gradFill>
                <a:latin typeface="Segoe UI Semibold"/>
                <a:cs typeface="+mn-cs"/>
              </a:rPr>
              <a:t>How can I </a:t>
            </a:r>
            <a:r>
              <a:rPr lang="en-US" sz="2000">
                <a:gradFill>
                  <a:gsLst>
                    <a:gs pos="98947">
                      <a:srgbClr val="50E6FF"/>
                    </a:gs>
                    <a:gs pos="74000">
                      <a:srgbClr val="50E6FF"/>
                    </a:gs>
                  </a:gsLst>
                  <a:lin ang="18900000" scaled="1"/>
                </a:gradFill>
                <a:latin typeface="Segoe UI Semibold"/>
                <a:cs typeface="+mn-cs"/>
              </a:rPr>
              <a:t>enable faster</a:t>
            </a:r>
            <a:br>
              <a:rPr lang="en-US" sz="2000">
                <a:gradFill>
                  <a:gsLst>
                    <a:gs pos="98947">
                      <a:srgbClr val="50E6FF"/>
                    </a:gs>
                    <a:gs pos="74000">
                      <a:srgbClr val="50E6FF"/>
                    </a:gs>
                  </a:gsLst>
                  <a:lin ang="18900000" scaled="1"/>
                </a:gradFill>
                <a:latin typeface="Segoe UI Semibold"/>
                <a:cs typeface="+mn-cs"/>
              </a:rPr>
            </a:br>
            <a:r>
              <a:rPr lang="en-US" sz="2000">
                <a:gradFill>
                  <a:gsLst>
                    <a:gs pos="98947">
                      <a:srgbClr val="50E6FF"/>
                    </a:gs>
                    <a:gs pos="74000">
                      <a:srgbClr val="50E6FF"/>
                    </a:gs>
                  </a:gsLst>
                  <a:lin ang="18900000" scaled="1"/>
                </a:gradFill>
                <a:latin typeface="Segoe UI Semibold"/>
                <a:cs typeface="+mn-cs"/>
              </a:rPr>
              <a:t>business insights?</a:t>
            </a:r>
            <a:endParaRPr lang="en-US"/>
          </a:p>
        </p:txBody>
      </p:sp>
      <p:sp>
        <p:nvSpPr>
          <p:cNvPr id="10" name="Content Placeholder 9">
            <a:extLst>
              <a:ext uri="{FF2B5EF4-FFF2-40B4-BE49-F238E27FC236}">
                <a16:creationId xmlns:a16="http://schemas.microsoft.com/office/drawing/2014/main" id="{E0E4F26F-D7F1-FA80-E0AE-B66FD693FD79}"/>
              </a:ext>
              <a:ext uri="{C183D7F6-B498-43B3-948B-1728B52AA6E4}">
                <adec:decorative xmlns:adec="http://schemas.microsoft.com/office/drawing/2017/decorative" val="1"/>
              </a:ext>
            </a:extLst>
          </p:cNvPr>
          <p:cNvSpPr txBox="1">
            <a:spLocks/>
          </p:cNvSpPr>
          <p:nvPr/>
        </p:nvSpPr>
        <p:spPr>
          <a:xfrm>
            <a:off x="722243" y="5654451"/>
            <a:ext cx="4378263" cy="23386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SzTx/>
              <a:buFont typeface="Wingdings" panose="05000000000000000000" pitchFamily="2" charset="2"/>
              <a:buNone/>
            </a:pPr>
            <a:r>
              <a:rPr lang="en-US" sz="2000">
                <a:gradFill>
                  <a:gsLst>
                    <a:gs pos="97895">
                      <a:srgbClr val="FFFFFF"/>
                    </a:gs>
                    <a:gs pos="50000">
                      <a:srgbClr val="FFFFFF"/>
                    </a:gs>
                  </a:gsLst>
                  <a:lin ang="18900000" scaled="1"/>
                </a:gradFill>
                <a:latin typeface="Segoe UI Semibold"/>
                <a:cs typeface="+mn-cs"/>
              </a:rPr>
              <a:t>What’s my </a:t>
            </a:r>
            <a:r>
              <a:rPr lang="en-US" sz="2000">
                <a:gradFill>
                  <a:gsLst>
                    <a:gs pos="98947">
                      <a:srgbClr val="50E6FF"/>
                    </a:gs>
                    <a:gs pos="74000">
                      <a:srgbClr val="50E6FF"/>
                    </a:gs>
                  </a:gsLst>
                  <a:lin ang="18900000" scaled="1"/>
                </a:gradFill>
                <a:latin typeface="Segoe UI Semibold"/>
                <a:cs typeface="+mn-cs"/>
              </a:rPr>
              <a:t>compliance exposure?</a:t>
            </a:r>
            <a:endParaRPr lang="en-US"/>
          </a:p>
        </p:txBody>
      </p:sp>
      <p:grpSp>
        <p:nvGrpSpPr>
          <p:cNvPr id="11" name="Group 10">
            <a:extLst>
              <a:ext uri="{FF2B5EF4-FFF2-40B4-BE49-F238E27FC236}">
                <a16:creationId xmlns:a16="http://schemas.microsoft.com/office/drawing/2014/main" id="{9D6339FB-DE45-7A6A-258D-5A52DEED0E0A}"/>
              </a:ext>
              <a:ext uri="{C183D7F6-B498-43B3-948B-1728B52AA6E4}">
                <adec:decorative xmlns:adec="http://schemas.microsoft.com/office/drawing/2017/decorative" val="1"/>
              </a:ext>
            </a:extLst>
          </p:cNvPr>
          <p:cNvGrpSpPr/>
          <p:nvPr/>
        </p:nvGrpSpPr>
        <p:grpSpPr>
          <a:xfrm>
            <a:off x="6102348" y="2412657"/>
            <a:ext cx="5789172" cy="4152227"/>
            <a:chOff x="12204695" y="4825313"/>
            <a:chExt cx="11578344" cy="8304454"/>
          </a:xfrm>
        </p:grpSpPr>
        <p:grpSp>
          <p:nvGrpSpPr>
            <p:cNvPr id="12" name="Group 11">
              <a:extLst>
                <a:ext uri="{FF2B5EF4-FFF2-40B4-BE49-F238E27FC236}">
                  <a16:creationId xmlns:a16="http://schemas.microsoft.com/office/drawing/2014/main" id="{C1A88194-5B32-5EBF-090B-4AF3E9B9EB3E}"/>
                </a:ext>
              </a:extLst>
            </p:cNvPr>
            <p:cNvGrpSpPr/>
            <p:nvPr/>
          </p:nvGrpSpPr>
          <p:grpSpPr>
            <a:xfrm>
              <a:off x="12458606" y="7568068"/>
              <a:ext cx="11324433" cy="5561699"/>
              <a:chOff x="12458606" y="7568068"/>
              <a:chExt cx="11324433" cy="5561699"/>
            </a:xfrm>
          </p:grpSpPr>
          <p:sp>
            <p:nvSpPr>
              <p:cNvPr id="17" name="Freeform: Shape 16">
                <a:extLst>
                  <a:ext uri="{FF2B5EF4-FFF2-40B4-BE49-F238E27FC236}">
                    <a16:creationId xmlns:a16="http://schemas.microsoft.com/office/drawing/2014/main" id="{F7EA2460-57AF-954B-ACA2-8C87CC695EA1}"/>
                  </a:ext>
                </a:extLst>
              </p:cNvPr>
              <p:cNvSpPr/>
              <p:nvPr/>
            </p:nvSpPr>
            <p:spPr>
              <a:xfrm>
                <a:off x="19989195" y="7568068"/>
                <a:ext cx="2955937" cy="5561699"/>
              </a:xfrm>
              <a:custGeom>
                <a:avLst/>
                <a:gdLst>
                  <a:gd name="connsiteX0" fmla="*/ 0 w 3351626"/>
                  <a:gd name="connsiteY0" fmla="*/ 0 h 5561699"/>
                  <a:gd name="connsiteX1" fmla="*/ 3351626 w 3351626"/>
                  <a:gd name="connsiteY1" fmla="*/ 5561699 h 5561699"/>
                </a:gdLst>
                <a:ahLst/>
                <a:cxnLst>
                  <a:cxn ang="0">
                    <a:pos x="connsiteX0" y="connsiteY0"/>
                  </a:cxn>
                  <a:cxn ang="0">
                    <a:pos x="connsiteX1" y="connsiteY1"/>
                  </a:cxn>
                </a:cxnLst>
                <a:rect l="l" t="t" r="r" b="b"/>
                <a:pathLst>
                  <a:path w="3351626" h="5561699">
                    <a:moveTo>
                      <a:pt x="0" y="0"/>
                    </a:moveTo>
                    <a:cubicBezTo>
                      <a:pt x="0" y="1219003"/>
                      <a:pt x="3351626" y="3555424"/>
                      <a:pt x="3351626" y="5561699"/>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17AF53C8-85F1-26E8-A5E0-CDEF1E88BA68}"/>
                  </a:ext>
                </a:extLst>
              </p:cNvPr>
              <p:cNvSpPr/>
              <p:nvPr/>
            </p:nvSpPr>
            <p:spPr>
              <a:xfrm>
                <a:off x="17714565" y="7568068"/>
                <a:ext cx="3935621" cy="5561699"/>
              </a:xfrm>
              <a:custGeom>
                <a:avLst/>
                <a:gdLst>
                  <a:gd name="connsiteX0" fmla="*/ 0 w 4646572"/>
                  <a:gd name="connsiteY0" fmla="*/ 5561699 h 5561699"/>
                  <a:gd name="connsiteX1" fmla="*/ 4646573 w 4646572"/>
                  <a:gd name="connsiteY1" fmla="*/ 0 h 5561699"/>
                </a:gdLst>
                <a:ahLst/>
                <a:cxnLst>
                  <a:cxn ang="0">
                    <a:pos x="connsiteX0" y="connsiteY0"/>
                  </a:cxn>
                  <a:cxn ang="0">
                    <a:pos x="connsiteX1" y="connsiteY1"/>
                  </a:cxn>
                </a:cxnLst>
                <a:rect l="l" t="t" r="r" b="b"/>
                <a:pathLst>
                  <a:path w="4646572" h="5561699">
                    <a:moveTo>
                      <a:pt x="0" y="5561699"/>
                    </a:moveTo>
                    <a:cubicBezTo>
                      <a:pt x="0" y="4190321"/>
                      <a:pt x="4646573" y="1726920"/>
                      <a:pt x="4646573"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994DF4D3-9843-F8F9-BEAC-D0834AA0B98B}"/>
                  </a:ext>
                </a:extLst>
              </p:cNvPr>
              <p:cNvSpPr/>
              <p:nvPr/>
            </p:nvSpPr>
            <p:spPr>
              <a:xfrm>
                <a:off x="16800485" y="10183845"/>
                <a:ext cx="1142599" cy="2945922"/>
              </a:xfrm>
              <a:custGeom>
                <a:avLst/>
                <a:gdLst>
                  <a:gd name="connsiteX0" fmla="*/ 0 w 1142599"/>
                  <a:gd name="connsiteY0" fmla="*/ 2945923 h 2945922"/>
                  <a:gd name="connsiteX1" fmla="*/ 1142600 w 1142599"/>
                  <a:gd name="connsiteY1" fmla="*/ 0 h 2945922"/>
                </a:gdLst>
                <a:ahLst/>
                <a:cxnLst>
                  <a:cxn ang="0">
                    <a:pos x="connsiteX0" y="connsiteY0"/>
                  </a:cxn>
                  <a:cxn ang="0">
                    <a:pos x="connsiteX1" y="connsiteY1"/>
                  </a:cxn>
                </a:cxnLst>
                <a:rect l="l" t="t" r="r" b="b"/>
                <a:pathLst>
                  <a:path w="1142599" h="2945922">
                    <a:moveTo>
                      <a:pt x="0" y="2945923"/>
                    </a:moveTo>
                    <a:cubicBezTo>
                      <a:pt x="0" y="2175158"/>
                      <a:pt x="1142600" y="699656"/>
                      <a:pt x="114260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0" name="Freeform: Shape 19">
                <a:extLst>
                  <a:ext uri="{FF2B5EF4-FFF2-40B4-BE49-F238E27FC236}">
                    <a16:creationId xmlns:a16="http://schemas.microsoft.com/office/drawing/2014/main" id="{58D91791-D722-2B6C-518A-8EDBB5141E46}"/>
                  </a:ext>
                </a:extLst>
              </p:cNvPr>
              <p:cNvSpPr/>
              <p:nvPr/>
            </p:nvSpPr>
            <p:spPr>
              <a:xfrm>
                <a:off x="15378583" y="10183845"/>
                <a:ext cx="558604" cy="2945922"/>
              </a:xfrm>
              <a:custGeom>
                <a:avLst/>
                <a:gdLst>
                  <a:gd name="connsiteX0" fmla="*/ 558604 w 558604"/>
                  <a:gd name="connsiteY0" fmla="*/ 2945923 h 2945922"/>
                  <a:gd name="connsiteX1" fmla="*/ 0 w 558604"/>
                  <a:gd name="connsiteY1" fmla="*/ 0 h 2945922"/>
                </a:gdLst>
                <a:ahLst/>
                <a:cxnLst>
                  <a:cxn ang="0">
                    <a:pos x="connsiteX0" y="connsiteY0"/>
                  </a:cxn>
                  <a:cxn ang="0">
                    <a:pos x="connsiteX1" y="connsiteY1"/>
                  </a:cxn>
                </a:cxnLst>
                <a:rect l="l" t="t" r="r" b="b"/>
                <a:pathLst>
                  <a:path w="558604" h="2945922">
                    <a:moveTo>
                      <a:pt x="558604" y="2945923"/>
                    </a:moveTo>
                    <a:cubicBezTo>
                      <a:pt x="558604"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1" name="Freeform: Shape 20">
                <a:extLst>
                  <a:ext uri="{FF2B5EF4-FFF2-40B4-BE49-F238E27FC236}">
                    <a16:creationId xmlns:a16="http://schemas.microsoft.com/office/drawing/2014/main" id="{695BBAFF-EF82-5303-C47E-9BC6B06F6440}"/>
                  </a:ext>
                </a:extLst>
              </p:cNvPr>
              <p:cNvSpPr/>
              <p:nvPr/>
            </p:nvSpPr>
            <p:spPr>
              <a:xfrm>
                <a:off x="13575815"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4D9A4471-235E-6B31-9E6C-63364B1FA9BB}"/>
                  </a:ext>
                </a:extLst>
              </p:cNvPr>
              <p:cNvSpPr/>
              <p:nvPr/>
            </p:nvSpPr>
            <p:spPr>
              <a:xfrm>
                <a:off x="12458606"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B2E8C13C-72E6-347F-7068-3B5C296E0AD3}"/>
                  </a:ext>
                </a:extLst>
              </p:cNvPr>
              <p:cNvSpPr/>
              <p:nvPr/>
            </p:nvSpPr>
            <p:spPr>
              <a:xfrm>
                <a:off x="17130570" y="10183845"/>
                <a:ext cx="1142599" cy="2945922"/>
              </a:xfrm>
              <a:custGeom>
                <a:avLst/>
                <a:gdLst>
                  <a:gd name="connsiteX0" fmla="*/ 1142600 w 1142599"/>
                  <a:gd name="connsiteY0" fmla="*/ 2945923 h 2945922"/>
                  <a:gd name="connsiteX1" fmla="*/ 0 w 1142599"/>
                  <a:gd name="connsiteY1" fmla="*/ 0 h 2945922"/>
                </a:gdLst>
                <a:ahLst/>
                <a:cxnLst>
                  <a:cxn ang="0">
                    <a:pos x="connsiteX0" y="connsiteY0"/>
                  </a:cxn>
                  <a:cxn ang="0">
                    <a:pos x="connsiteX1" y="connsiteY1"/>
                  </a:cxn>
                </a:cxnLst>
                <a:rect l="l" t="t" r="r" b="b"/>
                <a:pathLst>
                  <a:path w="1142599" h="2945922">
                    <a:moveTo>
                      <a:pt x="1142600" y="2945923"/>
                    </a:moveTo>
                    <a:cubicBezTo>
                      <a:pt x="1142600"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4" name="Freeform: Shape 23">
                <a:extLst>
                  <a:ext uri="{FF2B5EF4-FFF2-40B4-BE49-F238E27FC236}">
                    <a16:creationId xmlns:a16="http://schemas.microsoft.com/office/drawing/2014/main" id="{A419D6AF-FA8F-2F34-2F06-C44DED3054BE}"/>
                  </a:ext>
                </a:extLst>
              </p:cNvPr>
              <p:cNvSpPr/>
              <p:nvPr/>
            </p:nvSpPr>
            <p:spPr>
              <a:xfrm>
                <a:off x="18806383" y="10183845"/>
                <a:ext cx="2428017" cy="2945922"/>
              </a:xfrm>
              <a:custGeom>
                <a:avLst/>
                <a:gdLst>
                  <a:gd name="connsiteX0" fmla="*/ 3859448 w 3859448"/>
                  <a:gd name="connsiteY0" fmla="*/ 2945923 h 2945922"/>
                  <a:gd name="connsiteX1" fmla="*/ 0 w 3859448"/>
                  <a:gd name="connsiteY1" fmla="*/ 0 h 2945922"/>
                </a:gdLst>
                <a:ahLst/>
                <a:cxnLst>
                  <a:cxn ang="0">
                    <a:pos x="connsiteX0" y="connsiteY0"/>
                  </a:cxn>
                  <a:cxn ang="0">
                    <a:pos x="connsiteX1" y="connsiteY1"/>
                  </a:cxn>
                </a:cxnLst>
                <a:rect l="l" t="t" r="r" b="b"/>
                <a:pathLst>
                  <a:path w="3859448" h="2945922">
                    <a:moveTo>
                      <a:pt x="3859448" y="2945923"/>
                    </a:moveTo>
                    <a:cubicBezTo>
                      <a:pt x="3859448"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5" name="Freeform: Shape 24">
                <a:extLst>
                  <a:ext uri="{FF2B5EF4-FFF2-40B4-BE49-F238E27FC236}">
                    <a16:creationId xmlns:a16="http://schemas.microsoft.com/office/drawing/2014/main" id="{417C2908-ECAB-A5AE-E1FE-57B99C07A69E}"/>
                  </a:ext>
                </a:extLst>
              </p:cNvPr>
              <p:cNvSpPr/>
              <p:nvPr/>
            </p:nvSpPr>
            <p:spPr>
              <a:xfrm>
                <a:off x="15607103" y="10183845"/>
                <a:ext cx="4265706" cy="2945922"/>
              </a:xfrm>
              <a:custGeom>
                <a:avLst/>
                <a:gdLst>
                  <a:gd name="connsiteX0" fmla="*/ 4265706 w 4265706"/>
                  <a:gd name="connsiteY0" fmla="*/ 2945923 h 2945922"/>
                  <a:gd name="connsiteX1" fmla="*/ 0 w 4265706"/>
                  <a:gd name="connsiteY1" fmla="*/ 0 h 2945922"/>
                </a:gdLst>
                <a:ahLst/>
                <a:cxnLst>
                  <a:cxn ang="0">
                    <a:pos x="connsiteX0" y="connsiteY0"/>
                  </a:cxn>
                  <a:cxn ang="0">
                    <a:pos x="connsiteX1" y="connsiteY1"/>
                  </a:cxn>
                </a:cxnLst>
                <a:rect l="l" t="t" r="r" b="b"/>
                <a:pathLst>
                  <a:path w="4265706" h="2945922">
                    <a:moveTo>
                      <a:pt x="4265706" y="2945923"/>
                    </a:moveTo>
                    <a:cubicBezTo>
                      <a:pt x="4265706"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6" name="Freeform: Shape 25">
                <a:extLst>
                  <a:ext uri="{FF2B5EF4-FFF2-40B4-BE49-F238E27FC236}">
                    <a16:creationId xmlns:a16="http://schemas.microsoft.com/office/drawing/2014/main" id="{066D4E50-959D-FD74-057C-B619F31F308E}"/>
                  </a:ext>
                </a:extLst>
              </p:cNvPr>
              <p:cNvSpPr/>
              <p:nvPr/>
            </p:nvSpPr>
            <p:spPr>
              <a:xfrm>
                <a:off x="18679427" y="7568068"/>
                <a:ext cx="2411040" cy="5561699"/>
              </a:xfrm>
              <a:custGeom>
                <a:avLst/>
                <a:gdLst>
                  <a:gd name="connsiteX0" fmla="*/ 2361373 w 2361372"/>
                  <a:gd name="connsiteY0" fmla="*/ 0 h 5561699"/>
                  <a:gd name="connsiteX1" fmla="*/ 0 w 2361372"/>
                  <a:gd name="connsiteY1" fmla="*/ 5561699 h 5561699"/>
                </a:gdLst>
                <a:ahLst/>
                <a:cxnLst>
                  <a:cxn ang="0">
                    <a:pos x="connsiteX0" y="connsiteY0"/>
                  </a:cxn>
                  <a:cxn ang="0">
                    <a:pos x="connsiteX1" y="connsiteY1"/>
                  </a:cxn>
                </a:cxnLst>
                <a:rect l="l" t="t" r="r" b="b"/>
                <a:pathLst>
                  <a:path w="2361372" h="5561699">
                    <a:moveTo>
                      <a:pt x="2361373" y="0"/>
                    </a:moveTo>
                    <a:cubicBezTo>
                      <a:pt x="2361373" y="1219003"/>
                      <a:pt x="0" y="3326861"/>
                      <a:pt x="0" y="5561699"/>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7" name="Freeform: Shape 26">
                <a:extLst>
                  <a:ext uri="{FF2B5EF4-FFF2-40B4-BE49-F238E27FC236}">
                    <a16:creationId xmlns:a16="http://schemas.microsoft.com/office/drawing/2014/main" id="{C3860A2A-D9E0-1CD3-975E-B3EC5BE8FC19}"/>
                  </a:ext>
                </a:extLst>
              </p:cNvPr>
              <p:cNvSpPr/>
              <p:nvPr/>
            </p:nvSpPr>
            <p:spPr>
              <a:xfrm>
                <a:off x="21269320" y="7568068"/>
                <a:ext cx="2513719" cy="2920526"/>
              </a:xfrm>
              <a:custGeom>
                <a:avLst/>
                <a:gdLst>
                  <a:gd name="connsiteX0" fmla="*/ 0 w 2513719"/>
                  <a:gd name="connsiteY0" fmla="*/ 0 h 2920526"/>
                  <a:gd name="connsiteX1" fmla="*/ 2513720 w 2513719"/>
                  <a:gd name="connsiteY1" fmla="*/ 2920527 h 2920526"/>
                </a:gdLst>
                <a:ahLst/>
                <a:cxnLst>
                  <a:cxn ang="0">
                    <a:pos x="connsiteX0" y="connsiteY0"/>
                  </a:cxn>
                  <a:cxn ang="0">
                    <a:pos x="connsiteX1" y="connsiteY1"/>
                  </a:cxn>
                </a:cxnLst>
                <a:rect l="l" t="t" r="r" b="b"/>
                <a:pathLst>
                  <a:path w="2513719" h="2920526">
                    <a:moveTo>
                      <a:pt x="0" y="0"/>
                    </a:moveTo>
                    <a:cubicBezTo>
                      <a:pt x="0" y="1219003"/>
                      <a:pt x="2513720" y="1803108"/>
                      <a:pt x="2513720" y="2920527"/>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grpSp>
          <p:nvGrpSpPr>
            <p:cNvPr id="13" name="Group 12">
              <a:extLst>
                <a:ext uri="{FF2B5EF4-FFF2-40B4-BE49-F238E27FC236}">
                  <a16:creationId xmlns:a16="http://schemas.microsoft.com/office/drawing/2014/main" id="{1F6A2762-C87D-9A74-BC01-BD2C0878A8DB}"/>
                </a:ext>
              </a:extLst>
            </p:cNvPr>
            <p:cNvGrpSpPr/>
            <p:nvPr/>
          </p:nvGrpSpPr>
          <p:grpSpPr>
            <a:xfrm>
              <a:off x="12204695" y="4825313"/>
              <a:ext cx="3427799" cy="5993429"/>
              <a:chOff x="12204695" y="4825313"/>
              <a:chExt cx="3427799" cy="5993429"/>
            </a:xfrm>
          </p:grpSpPr>
          <p:sp>
            <p:nvSpPr>
              <p:cNvPr id="14" name="Freeform: Shape 13">
                <a:extLst>
                  <a:ext uri="{FF2B5EF4-FFF2-40B4-BE49-F238E27FC236}">
                    <a16:creationId xmlns:a16="http://schemas.microsoft.com/office/drawing/2014/main" id="{1C1B9732-F7CC-405A-B1F2-F442C07A1938}"/>
                  </a:ext>
                </a:extLst>
              </p:cNvPr>
              <p:cNvSpPr/>
              <p:nvPr/>
            </p:nvSpPr>
            <p:spPr>
              <a:xfrm>
                <a:off x="12204695" y="4825313"/>
                <a:ext cx="3427799" cy="5993429"/>
              </a:xfrm>
              <a:custGeom>
                <a:avLst/>
                <a:gdLst>
                  <a:gd name="connsiteX0" fmla="*/ 0 w 3427799"/>
                  <a:gd name="connsiteY0" fmla="*/ 5993429 h 5993429"/>
                  <a:gd name="connsiteX1" fmla="*/ 3427800 w 3427799"/>
                  <a:gd name="connsiteY1" fmla="*/ 0 h 5993429"/>
                </a:gdLst>
                <a:ahLst/>
                <a:cxnLst>
                  <a:cxn ang="0">
                    <a:pos x="connsiteX0" y="connsiteY0"/>
                  </a:cxn>
                  <a:cxn ang="0">
                    <a:pos x="connsiteX1" y="connsiteY1"/>
                  </a:cxn>
                </a:cxnLst>
                <a:rect l="l" t="t" r="r" b="b"/>
                <a:pathLst>
                  <a:path w="3427799" h="5993429">
                    <a:moveTo>
                      <a:pt x="0" y="5993429"/>
                    </a:moveTo>
                    <a:cubicBezTo>
                      <a:pt x="0" y="4723635"/>
                      <a:pt x="3427800" y="2971319"/>
                      <a:pt x="342780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9B7D0C4A-249A-DF82-9BCD-F1DCE6A106AE}"/>
                  </a:ext>
                </a:extLst>
              </p:cNvPr>
              <p:cNvSpPr/>
              <p:nvPr/>
            </p:nvSpPr>
            <p:spPr>
              <a:xfrm>
                <a:off x="12204695" y="4825313"/>
                <a:ext cx="2666066" cy="2666568"/>
              </a:xfrm>
              <a:custGeom>
                <a:avLst/>
                <a:gdLst>
                  <a:gd name="connsiteX0" fmla="*/ 0 w 2666066"/>
                  <a:gd name="connsiteY0" fmla="*/ 2666568 h 2666568"/>
                  <a:gd name="connsiteX1" fmla="*/ 2666066 w 2666066"/>
                  <a:gd name="connsiteY1" fmla="*/ 0 h 2666568"/>
                </a:gdLst>
                <a:ahLst/>
                <a:cxnLst>
                  <a:cxn ang="0">
                    <a:pos x="connsiteX0" y="connsiteY0"/>
                  </a:cxn>
                  <a:cxn ang="0">
                    <a:pos x="connsiteX1" y="connsiteY1"/>
                  </a:cxn>
                </a:cxnLst>
                <a:rect l="l" t="t" r="r" b="b"/>
                <a:pathLst>
                  <a:path w="2666066" h="2666568">
                    <a:moveTo>
                      <a:pt x="0" y="2666568"/>
                    </a:moveTo>
                    <a:cubicBezTo>
                      <a:pt x="0" y="1777712"/>
                      <a:pt x="2666066" y="939648"/>
                      <a:pt x="2666066"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16" name="Freeform: Shape 15">
                <a:extLst>
                  <a:ext uri="{FF2B5EF4-FFF2-40B4-BE49-F238E27FC236}">
                    <a16:creationId xmlns:a16="http://schemas.microsoft.com/office/drawing/2014/main" id="{FE80BCA8-027B-D15E-8990-C1F01843FE36}"/>
                  </a:ext>
                </a:extLst>
              </p:cNvPr>
              <p:cNvSpPr/>
              <p:nvPr/>
            </p:nvSpPr>
            <p:spPr>
              <a:xfrm>
                <a:off x="12204695" y="4825313"/>
                <a:ext cx="2869195" cy="4647447"/>
              </a:xfrm>
              <a:custGeom>
                <a:avLst/>
                <a:gdLst>
                  <a:gd name="connsiteX0" fmla="*/ 0 w 2869195"/>
                  <a:gd name="connsiteY0" fmla="*/ 4647448 h 4647447"/>
                  <a:gd name="connsiteX1" fmla="*/ 2869195 w 2869195"/>
                  <a:gd name="connsiteY1" fmla="*/ 0 h 4647447"/>
                </a:gdLst>
                <a:ahLst/>
                <a:cxnLst>
                  <a:cxn ang="0">
                    <a:pos x="connsiteX0" y="connsiteY0"/>
                  </a:cxn>
                  <a:cxn ang="0">
                    <a:pos x="connsiteX1" y="connsiteY1"/>
                  </a:cxn>
                </a:cxnLst>
                <a:rect l="l" t="t" r="r" b="b"/>
                <a:pathLst>
                  <a:path w="2869195" h="4647447">
                    <a:moveTo>
                      <a:pt x="0" y="4647448"/>
                    </a:moveTo>
                    <a:cubicBezTo>
                      <a:pt x="0" y="3682404"/>
                      <a:pt x="2869195" y="2336422"/>
                      <a:pt x="2869195"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grpSp>
      <p:sp>
        <p:nvSpPr>
          <p:cNvPr id="28" name="Oval 27">
            <a:extLst>
              <a:ext uri="{FF2B5EF4-FFF2-40B4-BE49-F238E27FC236}">
                <a16:creationId xmlns:a16="http://schemas.microsoft.com/office/drawing/2014/main" id="{6AA4E2B3-E81F-7372-C39D-1BD4F873DAD9}"/>
              </a:ext>
              <a:ext uri="{C183D7F6-B498-43B3-948B-1728B52AA6E4}">
                <adec:decorative xmlns:adec="http://schemas.microsoft.com/office/drawing/2017/decorative" val="1"/>
              </a:ext>
            </a:extLst>
          </p:cNvPr>
          <p:cNvSpPr>
            <a:spLocks noChangeAspect="1"/>
          </p:cNvSpPr>
          <p:nvPr/>
        </p:nvSpPr>
        <p:spPr bwMode="auto">
          <a:xfrm>
            <a:off x="6256318" y="123344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3FE820FA-C968-6645-B661-1F80D10AC0E2}"/>
              </a:ext>
              <a:ext uri="{C183D7F6-B498-43B3-948B-1728B52AA6E4}">
                <adec:decorative xmlns:adec="http://schemas.microsoft.com/office/drawing/2017/decorative" val="1"/>
              </a:ext>
            </a:extLst>
          </p:cNvPr>
          <p:cNvSpPr>
            <a:spLocks noChangeAspect="1"/>
          </p:cNvSpPr>
          <p:nvPr/>
        </p:nvSpPr>
        <p:spPr bwMode="auto">
          <a:xfrm>
            <a:off x="8828780" y="115584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8F6A155-A971-DD69-C4A7-E0F8B5DF4955}"/>
              </a:ext>
              <a:ext uri="{C183D7F6-B498-43B3-948B-1728B52AA6E4}">
                <adec:decorative xmlns:adec="http://schemas.microsoft.com/office/drawing/2017/decorative" val="1"/>
              </a:ext>
            </a:extLst>
          </p:cNvPr>
          <p:cNvSpPr>
            <a:spLocks noChangeAspect="1"/>
          </p:cNvSpPr>
          <p:nvPr/>
        </p:nvSpPr>
        <p:spPr bwMode="auto">
          <a:xfrm>
            <a:off x="8942074" y="73874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5B9D321D-633A-9E2F-83FE-645F9E3DAF19}"/>
              </a:ext>
              <a:ext uri="{C183D7F6-B498-43B3-948B-1728B52AA6E4}">
                <adec:decorative xmlns:adec="http://schemas.microsoft.com/office/drawing/2017/decorative" val="1"/>
              </a:ext>
            </a:extLst>
          </p:cNvPr>
          <p:cNvSpPr>
            <a:spLocks noChangeAspect="1"/>
          </p:cNvSpPr>
          <p:nvPr/>
        </p:nvSpPr>
        <p:spPr bwMode="auto">
          <a:xfrm>
            <a:off x="10186022" y="52993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61014ACB-9393-1507-5128-2FB19ADD01EE}"/>
              </a:ext>
              <a:ext uri="{C183D7F6-B498-43B3-948B-1728B52AA6E4}">
                <adec:decorative xmlns:adec="http://schemas.microsoft.com/office/drawing/2017/decorative" val="1"/>
              </a:ext>
            </a:extLst>
          </p:cNvPr>
          <p:cNvSpPr>
            <a:spLocks noChangeAspect="1"/>
          </p:cNvSpPr>
          <p:nvPr/>
        </p:nvSpPr>
        <p:spPr bwMode="auto">
          <a:xfrm>
            <a:off x="9133966" y="289896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79A69A0-E213-F925-1B12-A04F4E3A4EFF}"/>
              </a:ext>
              <a:ext uri="{C183D7F6-B498-43B3-948B-1728B52AA6E4}">
                <adec:decorative xmlns:adec="http://schemas.microsoft.com/office/drawing/2017/decorative" val="1"/>
              </a:ext>
            </a:extLst>
          </p:cNvPr>
          <p:cNvSpPr>
            <a:spLocks noChangeAspect="1"/>
          </p:cNvSpPr>
          <p:nvPr/>
        </p:nvSpPr>
        <p:spPr bwMode="auto">
          <a:xfrm>
            <a:off x="11430782" y="699396"/>
            <a:ext cx="53847" cy="53847"/>
          </a:xfrm>
          <a:prstGeom prst="ellipse">
            <a:avLst/>
          </a:prstGeom>
          <a:solidFill>
            <a:srgbClr val="737373"/>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69BE5399-548B-ED43-1965-CDEA02463FC4}"/>
              </a:ext>
              <a:ext uri="{C183D7F6-B498-43B3-948B-1728B52AA6E4}">
                <adec:decorative xmlns:adec="http://schemas.microsoft.com/office/drawing/2017/decorative" val="1"/>
              </a:ext>
            </a:extLst>
          </p:cNvPr>
          <p:cNvSpPr>
            <a:spLocks noChangeAspect="1"/>
          </p:cNvSpPr>
          <p:nvPr/>
        </p:nvSpPr>
        <p:spPr bwMode="auto">
          <a:xfrm>
            <a:off x="9341699" y="1708411"/>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C59F0F26-45E4-E991-57E4-95444C342C98}"/>
              </a:ext>
              <a:ext uri="{C183D7F6-B498-43B3-948B-1728B52AA6E4}">
                <adec:decorative xmlns:adec="http://schemas.microsoft.com/office/drawing/2017/decorative" val="1"/>
              </a:ext>
            </a:extLst>
          </p:cNvPr>
          <p:cNvSpPr>
            <a:spLocks noChangeAspect="1"/>
          </p:cNvSpPr>
          <p:nvPr/>
        </p:nvSpPr>
        <p:spPr bwMode="auto">
          <a:xfrm>
            <a:off x="7933516" y="353074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0B09D10A-D5D6-99AA-5465-10734C18A139}"/>
              </a:ext>
              <a:ext uri="{C183D7F6-B498-43B3-948B-1728B52AA6E4}">
                <adec:decorative xmlns:adec="http://schemas.microsoft.com/office/drawing/2017/decorative" val="1"/>
              </a:ext>
            </a:extLst>
          </p:cNvPr>
          <p:cNvSpPr>
            <a:spLocks noChangeAspect="1"/>
          </p:cNvSpPr>
          <p:nvPr/>
        </p:nvSpPr>
        <p:spPr bwMode="auto">
          <a:xfrm>
            <a:off x="8122468" y="282350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3EB48191-7126-CDC7-8A64-FD3CB8B727BE}"/>
              </a:ext>
              <a:ext uri="{C183D7F6-B498-43B3-948B-1728B52AA6E4}">
                <adec:decorative xmlns:adec="http://schemas.microsoft.com/office/drawing/2017/decorative" val="1"/>
              </a:ext>
            </a:extLst>
          </p:cNvPr>
          <p:cNvSpPr>
            <a:spLocks noChangeAspect="1"/>
          </p:cNvSpPr>
          <p:nvPr/>
        </p:nvSpPr>
        <p:spPr bwMode="auto">
          <a:xfrm>
            <a:off x="6952132" y="363852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49A86184-0F25-FC5C-F82E-EDF9C4B6F220}"/>
              </a:ext>
              <a:ext uri="{C183D7F6-B498-43B3-948B-1728B52AA6E4}">
                <adec:decorative xmlns:adec="http://schemas.microsoft.com/office/drawing/2017/decorative" val="1"/>
              </a:ext>
            </a:extLst>
          </p:cNvPr>
          <p:cNvSpPr>
            <a:spLocks noChangeAspect="1"/>
          </p:cNvSpPr>
          <p:nvPr/>
        </p:nvSpPr>
        <p:spPr bwMode="auto">
          <a:xfrm>
            <a:off x="7656494" y="41768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8545F31F-3A50-9199-6894-5F5AFFAB3541}"/>
              </a:ext>
              <a:ext uri="{C183D7F6-B498-43B3-948B-1728B52AA6E4}">
                <adec:decorative xmlns:adec="http://schemas.microsoft.com/office/drawing/2017/decorative" val="1"/>
              </a:ext>
            </a:extLst>
          </p:cNvPr>
          <p:cNvSpPr>
            <a:spLocks noChangeAspect="1"/>
          </p:cNvSpPr>
          <p:nvPr/>
        </p:nvSpPr>
        <p:spPr bwMode="auto">
          <a:xfrm>
            <a:off x="7295869" y="103518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86691DD4-DEBB-05C8-960F-9F9B8C852286}"/>
              </a:ext>
              <a:ext uri="{C183D7F6-B498-43B3-948B-1728B52AA6E4}">
                <adec:decorative xmlns:adec="http://schemas.microsoft.com/office/drawing/2017/decorative" val="1"/>
              </a:ext>
            </a:extLst>
          </p:cNvPr>
          <p:cNvSpPr>
            <a:spLocks noChangeAspect="1"/>
          </p:cNvSpPr>
          <p:nvPr/>
        </p:nvSpPr>
        <p:spPr bwMode="auto">
          <a:xfrm>
            <a:off x="8057338" y="170264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F8186CC4-E13D-1D4B-D307-30AC01550CE2}"/>
              </a:ext>
              <a:ext uri="{C183D7F6-B498-43B3-948B-1728B52AA6E4}">
                <adec:decorative xmlns:adec="http://schemas.microsoft.com/office/drawing/2017/decorative" val="1"/>
              </a:ext>
            </a:extLst>
          </p:cNvPr>
          <p:cNvSpPr>
            <a:spLocks noChangeAspect="1"/>
          </p:cNvSpPr>
          <p:nvPr/>
        </p:nvSpPr>
        <p:spPr bwMode="auto">
          <a:xfrm>
            <a:off x="8283579" y="116462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72FAEDA8-BA7B-4070-3B3D-CA90E35846F0}"/>
              </a:ext>
              <a:ext uri="{C183D7F6-B498-43B3-948B-1728B52AA6E4}">
                <adec:decorative xmlns:adec="http://schemas.microsoft.com/office/drawing/2017/decorative" val="1"/>
              </a:ext>
            </a:extLst>
          </p:cNvPr>
          <p:cNvSpPr>
            <a:spLocks noChangeAspect="1"/>
          </p:cNvSpPr>
          <p:nvPr/>
        </p:nvSpPr>
        <p:spPr bwMode="auto">
          <a:xfrm>
            <a:off x="8407616" y="65196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17C96F8E-18D7-C72F-F312-FF820D09558C}"/>
              </a:ext>
              <a:ext uri="{C183D7F6-B498-43B3-948B-1728B52AA6E4}">
                <adec:decorative xmlns:adec="http://schemas.microsoft.com/office/drawing/2017/decorative" val="1"/>
              </a:ext>
            </a:extLst>
          </p:cNvPr>
          <p:cNvSpPr>
            <a:spLocks noChangeAspect="1"/>
          </p:cNvSpPr>
          <p:nvPr/>
        </p:nvSpPr>
        <p:spPr bwMode="auto">
          <a:xfrm>
            <a:off x="7550721" y="418702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E4D9FA68-6434-221E-96D3-1C4327D46730}"/>
              </a:ext>
              <a:ext uri="{C183D7F6-B498-43B3-948B-1728B52AA6E4}">
                <adec:decorative xmlns:adec="http://schemas.microsoft.com/office/drawing/2017/decorative" val="1"/>
              </a:ext>
            </a:extLst>
          </p:cNvPr>
          <p:cNvSpPr>
            <a:spLocks noChangeAspect="1"/>
          </p:cNvSpPr>
          <p:nvPr/>
        </p:nvSpPr>
        <p:spPr bwMode="auto">
          <a:xfrm>
            <a:off x="11491319" y="231144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017793C8-EB5B-EEB6-8FAA-C8C9CC509534}"/>
              </a:ext>
              <a:ext uri="{C183D7F6-B498-43B3-948B-1728B52AA6E4}">
                <adec:decorative xmlns:adec="http://schemas.microsoft.com/office/drawing/2017/decorative" val="1"/>
              </a:ext>
            </a:extLst>
          </p:cNvPr>
          <p:cNvSpPr>
            <a:spLocks noChangeAspect="1"/>
          </p:cNvSpPr>
          <p:nvPr/>
        </p:nvSpPr>
        <p:spPr bwMode="auto">
          <a:xfrm>
            <a:off x="10244230" y="219998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4CAD372D-320B-5521-2FDC-06132A8B8B03}"/>
              </a:ext>
              <a:ext uri="{C183D7F6-B498-43B3-948B-1728B52AA6E4}">
                <adec:decorative xmlns:adec="http://schemas.microsoft.com/office/drawing/2017/decorative" val="1"/>
              </a:ext>
            </a:extLst>
          </p:cNvPr>
          <p:cNvSpPr>
            <a:spLocks noChangeAspect="1"/>
          </p:cNvSpPr>
          <p:nvPr/>
        </p:nvSpPr>
        <p:spPr bwMode="auto">
          <a:xfrm>
            <a:off x="7602419" y="256828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9DFAFB6-3E54-B543-A72D-EB8312138DBF}"/>
              </a:ext>
              <a:ext uri="{C183D7F6-B498-43B3-948B-1728B52AA6E4}">
                <adec:decorative xmlns:adec="http://schemas.microsoft.com/office/drawing/2017/decorative" val="1"/>
              </a:ext>
            </a:extLst>
          </p:cNvPr>
          <p:cNvSpPr>
            <a:spLocks noChangeAspect="1"/>
          </p:cNvSpPr>
          <p:nvPr/>
        </p:nvSpPr>
        <p:spPr bwMode="auto">
          <a:xfrm>
            <a:off x="10839299" y="243571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910DF09-59BC-97FB-1E9D-1FE2D93CAAB3}"/>
              </a:ext>
              <a:ext uri="{C183D7F6-B498-43B3-948B-1728B52AA6E4}">
                <adec:decorative xmlns:adec="http://schemas.microsoft.com/office/drawing/2017/decorative" val="1"/>
              </a:ext>
            </a:extLst>
          </p:cNvPr>
          <p:cNvSpPr>
            <a:spLocks noChangeAspect="1"/>
          </p:cNvSpPr>
          <p:nvPr/>
        </p:nvSpPr>
        <p:spPr bwMode="auto">
          <a:xfrm>
            <a:off x="8384739" y="305300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D4021204-AED5-7D69-6FBA-9F16A9E0E550}"/>
              </a:ext>
              <a:ext uri="{C183D7F6-B498-43B3-948B-1728B52AA6E4}">
                <adec:decorative xmlns:adec="http://schemas.microsoft.com/office/drawing/2017/decorative" val="1"/>
              </a:ext>
            </a:extLst>
          </p:cNvPr>
          <p:cNvSpPr>
            <a:spLocks noChangeAspect="1"/>
          </p:cNvSpPr>
          <p:nvPr/>
        </p:nvSpPr>
        <p:spPr bwMode="auto">
          <a:xfrm>
            <a:off x="7049009" y="148744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BD92746F-AAF5-0B14-0951-3E0BAE396746}"/>
              </a:ext>
              <a:ext uri="{C183D7F6-B498-43B3-948B-1728B52AA6E4}">
                <adec:decorative xmlns:adec="http://schemas.microsoft.com/office/drawing/2017/decorative" val="1"/>
              </a:ext>
            </a:extLst>
          </p:cNvPr>
          <p:cNvSpPr>
            <a:spLocks noChangeAspect="1"/>
          </p:cNvSpPr>
          <p:nvPr/>
        </p:nvSpPr>
        <p:spPr bwMode="auto">
          <a:xfrm>
            <a:off x="8930576" y="413432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CEDF046A-AD1A-5144-DC33-7A0815B7D982}"/>
              </a:ext>
              <a:ext uri="{C183D7F6-B498-43B3-948B-1728B52AA6E4}">
                <adec:decorative xmlns:adec="http://schemas.microsoft.com/office/drawing/2017/decorative" val="1"/>
              </a:ext>
            </a:extLst>
          </p:cNvPr>
          <p:cNvSpPr>
            <a:spLocks noChangeAspect="1"/>
          </p:cNvSpPr>
          <p:nvPr/>
        </p:nvSpPr>
        <p:spPr bwMode="auto">
          <a:xfrm>
            <a:off x="9049723" y="262379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4381459E-DA42-5C59-4AEB-2F88958072E0}"/>
              </a:ext>
              <a:ext uri="{C183D7F6-B498-43B3-948B-1728B52AA6E4}">
                <adec:decorative xmlns:adec="http://schemas.microsoft.com/office/drawing/2017/decorative" val="1"/>
              </a:ext>
            </a:extLst>
          </p:cNvPr>
          <p:cNvSpPr>
            <a:spLocks noChangeAspect="1"/>
          </p:cNvSpPr>
          <p:nvPr/>
        </p:nvSpPr>
        <p:spPr bwMode="auto">
          <a:xfrm>
            <a:off x="6817152" y="47797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353B1D6E-9870-4E6D-1F87-AACC8AF8339E}"/>
              </a:ext>
              <a:ext uri="{C183D7F6-B498-43B3-948B-1728B52AA6E4}">
                <adec:decorative xmlns:adec="http://schemas.microsoft.com/office/drawing/2017/decorative" val="1"/>
              </a:ext>
            </a:extLst>
          </p:cNvPr>
          <p:cNvSpPr>
            <a:spLocks noChangeAspect="1"/>
          </p:cNvSpPr>
          <p:nvPr/>
        </p:nvSpPr>
        <p:spPr bwMode="auto">
          <a:xfrm>
            <a:off x="10015195" y="478449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5314EE25-1E3E-DD8A-69F5-ACB360C18A03}"/>
              </a:ext>
              <a:ext uri="{C183D7F6-B498-43B3-948B-1728B52AA6E4}">
                <adec:decorative xmlns:adec="http://schemas.microsoft.com/office/drawing/2017/decorative" val="1"/>
              </a:ext>
            </a:extLst>
          </p:cNvPr>
          <p:cNvSpPr>
            <a:spLocks noChangeAspect="1"/>
          </p:cNvSpPr>
          <p:nvPr/>
        </p:nvSpPr>
        <p:spPr bwMode="auto">
          <a:xfrm>
            <a:off x="10069342" y="408352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6734556C-B816-81E1-B5FF-11EB0E81D828}"/>
              </a:ext>
              <a:ext uri="{C183D7F6-B498-43B3-948B-1728B52AA6E4}">
                <adec:decorative xmlns:adec="http://schemas.microsoft.com/office/drawing/2017/decorative" val="1"/>
              </a:ext>
            </a:extLst>
          </p:cNvPr>
          <p:cNvSpPr>
            <a:spLocks noChangeAspect="1"/>
          </p:cNvSpPr>
          <p:nvPr/>
        </p:nvSpPr>
        <p:spPr bwMode="auto">
          <a:xfrm>
            <a:off x="9483152" y="408738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A7B733BF-510B-CC9C-2CB6-531C7EB5B0DC}"/>
              </a:ext>
              <a:ext uri="{C183D7F6-B498-43B3-948B-1728B52AA6E4}">
                <adec:decorative xmlns:adec="http://schemas.microsoft.com/office/drawing/2017/decorative" val="1"/>
              </a:ext>
            </a:extLst>
          </p:cNvPr>
          <p:cNvSpPr>
            <a:spLocks noChangeAspect="1"/>
          </p:cNvSpPr>
          <p:nvPr/>
        </p:nvSpPr>
        <p:spPr bwMode="auto">
          <a:xfrm>
            <a:off x="10494792" y="445817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B6BF3BD0-7D9E-99A8-29D2-9C40157CF9FC}"/>
              </a:ext>
              <a:ext uri="{C183D7F6-B498-43B3-948B-1728B52AA6E4}">
                <adec:decorative xmlns:adec="http://schemas.microsoft.com/office/drawing/2017/decorative" val="1"/>
              </a:ext>
            </a:extLst>
          </p:cNvPr>
          <p:cNvSpPr>
            <a:spLocks noChangeAspect="1"/>
          </p:cNvSpPr>
          <p:nvPr/>
        </p:nvSpPr>
        <p:spPr bwMode="auto">
          <a:xfrm>
            <a:off x="11574292" y="475979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A3DC01C-3865-D10D-A043-E9A0AEA6EEBD}"/>
              </a:ext>
              <a:ext uri="{C183D7F6-B498-43B3-948B-1728B52AA6E4}">
                <adec:decorative xmlns:adec="http://schemas.microsoft.com/office/drawing/2017/decorative" val="1"/>
              </a:ext>
            </a:extLst>
          </p:cNvPr>
          <p:cNvSpPr>
            <a:spLocks noChangeAspect="1"/>
          </p:cNvSpPr>
          <p:nvPr/>
        </p:nvSpPr>
        <p:spPr bwMode="auto">
          <a:xfrm>
            <a:off x="7937138" y="643837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9FD67081-5852-40FC-2E16-D1F8362E9457}"/>
              </a:ext>
              <a:ext uri="{C183D7F6-B498-43B3-948B-1728B52AA6E4}">
                <adec:decorative xmlns:adec="http://schemas.microsoft.com/office/drawing/2017/decorative" val="1"/>
              </a:ext>
            </a:extLst>
          </p:cNvPr>
          <p:cNvSpPr>
            <a:spLocks noChangeAspect="1"/>
          </p:cNvSpPr>
          <p:nvPr/>
        </p:nvSpPr>
        <p:spPr bwMode="auto">
          <a:xfrm>
            <a:off x="6927879" y="623924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B2AA070F-77B5-E180-0E61-4973134D3703}"/>
              </a:ext>
              <a:ext uri="{C183D7F6-B498-43B3-948B-1728B52AA6E4}">
                <adec:decorative xmlns:adec="http://schemas.microsoft.com/office/drawing/2017/decorative" val="1"/>
              </a:ext>
            </a:extLst>
          </p:cNvPr>
          <p:cNvSpPr>
            <a:spLocks noChangeAspect="1"/>
          </p:cNvSpPr>
          <p:nvPr/>
        </p:nvSpPr>
        <p:spPr bwMode="auto">
          <a:xfrm>
            <a:off x="8548084" y="564397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5A1C578F-FEDA-7CBA-3D72-C15517F75500}"/>
              </a:ext>
              <a:ext uri="{C183D7F6-B498-43B3-948B-1728B52AA6E4}">
                <adec:decorative xmlns:adec="http://schemas.microsoft.com/office/drawing/2017/decorative" val="1"/>
              </a:ext>
            </a:extLst>
          </p:cNvPr>
          <p:cNvSpPr>
            <a:spLocks noChangeAspect="1"/>
          </p:cNvSpPr>
          <p:nvPr/>
        </p:nvSpPr>
        <p:spPr bwMode="auto">
          <a:xfrm>
            <a:off x="6894287" y="424031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F9839B92-E195-8B4E-8E9F-0430B307C2F8}"/>
              </a:ext>
              <a:ext uri="{C183D7F6-B498-43B3-948B-1728B52AA6E4}">
                <adec:decorative xmlns:adec="http://schemas.microsoft.com/office/drawing/2017/decorative" val="1"/>
              </a:ext>
            </a:extLst>
          </p:cNvPr>
          <p:cNvSpPr>
            <a:spLocks noChangeAspect="1"/>
          </p:cNvSpPr>
          <p:nvPr/>
        </p:nvSpPr>
        <p:spPr bwMode="auto">
          <a:xfrm>
            <a:off x="9973953" y="5785307"/>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7C5975F2-0572-8993-C13A-19D543A6754A}"/>
              </a:ext>
              <a:ext uri="{C183D7F6-B498-43B3-948B-1728B52AA6E4}">
                <adec:decorative xmlns:adec="http://schemas.microsoft.com/office/drawing/2017/decorative" val="1"/>
              </a:ext>
            </a:extLst>
          </p:cNvPr>
          <p:cNvSpPr>
            <a:spLocks noChangeAspect="1"/>
          </p:cNvSpPr>
          <p:nvPr/>
        </p:nvSpPr>
        <p:spPr bwMode="auto">
          <a:xfrm>
            <a:off x="8557847" y="599177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E72B2CE7-6AD4-1244-CF9A-662CE8332462}"/>
              </a:ext>
              <a:ext uri="{C183D7F6-B498-43B3-948B-1728B52AA6E4}">
                <adec:decorative xmlns:adec="http://schemas.microsoft.com/office/drawing/2017/decorative" val="1"/>
              </a:ext>
            </a:extLst>
          </p:cNvPr>
          <p:cNvSpPr>
            <a:spLocks noChangeAspect="1"/>
          </p:cNvSpPr>
          <p:nvPr/>
        </p:nvSpPr>
        <p:spPr bwMode="auto">
          <a:xfrm>
            <a:off x="9036444" y="606097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E561AEC6-3DDC-88CC-2A22-4E5806238146}"/>
              </a:ext>
              <a:ext uri="{C183D7F6-B498-43B3-948B-1728B52AA6E4}">
                <adec:decorative xmlns:adec="http://schemas.microsoft.com/office/drawing/2017/decorative" val="1"/>
              </a:ext>
            </a:extLst>
          </p:cNvPr>
          <p:cNvSpPr>
            <a:spLocks noChangeAspect="1"/>
          </p:cNvSpPr>
          <p:nvPr/>
        </p:nvSpPr>
        <p:spPr bwMode="auto">
          <a:xfrm>
            <a:off x="9343865" y="569625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5C6DEE0F-06DA-472D-E8E4-09952F1FA9C0}"/>
              </a:ext>
              <a:ext uri="{C183D7F6-B498-43B3-948B-1728B52AA6E4}">
                <adec:decorative xmlns:adec="http://schemas.microsoft.com/office/drawing/2017/decorative" val="1"/>
              </a:ext>
            </a:extLst>
          </p:cNvPr>
          <p:cNvSpPr>
            <a:spLocks noChangeAspect="1"/>
          </p:cNvSpPr>
          <p:nvPr/>
        </p:nvSpPr>
        <p:spPr bwMode="auto">
          <a:xfrm>
            <a:off x="8912233" y="524957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2E985B94-B0D2-87EF-20ED-64867D3CD074}"/>
              </a:ext>
              <a:ext uri="{C183D7F6-B498-43B3-948B-1728B52AA6E4}">
                <adec:decorative xmlns:adec="http://schemas.microsoft.com/office/drawing/2017/decorative" val="1"/>
              </a:ext>
            </a:extLst>
          </p:cNvPr>
          <p:cNvSpPr>
            <a:spLocks noChangeAspect="1"/>
          </p:cNvSpPr>
          <p:nvPr/>
        </p:nvSpPr>
        <p:spPr bwMode="auto">
          <a:xfrm>
            <a:off x="7835273" y="518734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55ADA571-2999-C224-769A-DEC93B14CC17}"/>
              </a:ext>
              <a:ext uri="{C183D7F6-B498-43B3-948B-1728B52AA6E4}">
                <adec:decorative xmlns:adec="http://schemas.microsoft.com/office/drawing/2017/decorative" val="1"/>
              </a:ext>
            </a:extLst>
          </p:cNvPr>
          <p:cNvGrpSpPr/>
          <p:nvPr/>
        </p:nvGrpSpPr>
        <p:grpSpPr>
          <a:xfrm>
            <a:off x="6191217" y="292100"/>
            <a:ext cx="4037187" cy="4273809"/>
            <a:chOff x="12382433" y="584199"/>
            <a:chExt cx="8074373" cy="8547617"/>
          </a:xfrm>
        </p:grpSpPr>
        <p:sp>
          <p:nvSpPr>
            <p:cNvPr id="69" name="Freeform: Shape 68">
              <a:extLst>
                <a:ext uri="{FF2B5EF4-FFF2-40B4-BE49-F238E27FC236}">
                  <a16:creationId xmlns:a16="http://schemas.microsoft.com/office/drawing/2014/main" id="{85CBC6C4-6260-9A81-1181-DC4B0913E128}"/>
                </a:ext>
              </a:extLst>
            </p:cNvPr>
            <p:cNvSpPr/>
            <p:nvPr/>
          </p:nvSpPr>
          <p:spPr>
            <a:xfrm>
              <a:off x="12382433" y="584199"/>
              <a:ext cx="3250061" cy="8547617"/>
            </a:xfrm>
            <a:custGeom>
              <a:avLst/>
              <a:gdLst>
                <a:gd name="connsiteX0" fmla="*/ 3250062 w 3250061"/>
                <a:gd name="connsiteY0" fmla="*/ 8036782 h 8036782"/>
                <a:gd name="connsiteX1" fmla="*/ 0 w 3250061"/>
                <a:gd name="connsiteY1" fmla="*/ 0 h 8036782"/>
              </a:gdLst>
              <a:ahLst/>
              <a:cxnLst>
                <a:cxn ang="0">
                  <a:pos x="connsiteX0" y="connsiteY0"/>
                </a:cxn>
                <a:cxn ang="0">
                  <a:pos x="connsiteX1" y="connsiteY1"/>
                </a:cxn>
              </a:cxnLst>
              <a:rect l="l" t="t" r="r" b="b"/>
              <a:pathLst>
                <a:path w="3250061" h="8036782">
                  <a:moveTo>
                    <a:pt x="3250062" y="8036782"/>
                  </a:moveTo>
                  <a:cubicBezTo>
                    <a:pt x="3250062" y="5993429"/>
                    <a:pt x="0" y="4622052"/>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0" name="Freeform: Shape 69">
              <a:extLst>
                <a:ext uri="{FF2B5EF4-FFF2-40B4-BE49-F238E27FC236}">
                  <a16:creationId xmlns:a16="http://schemas.microsoft.com/office/drawing/2014/main" id="{706CAA74-17F7-8F70-2C9E-00FBD14B0715}"/>
                </a:ext>
              </a:extLst>
            </p:cNvPr>
            <p:cNvSpPr/>
            <p:nvPr/>
          </p:nvSpPr>
          <p:spPr>
            <a:xfrm>
              <a:off x="14531455" y="4825313"/>
              <a:ext cx="2753999" cy="4306502"/>
            </a:xfrm>
            <a:custGeom>
              <a:avLst/>
              <a:gdLst>
                <a:gd name="connsiteX0" fmla="*/ 3201819 w 3201818"/>
                <a:gd name="connsiteY0" fmla="*/ 3795669 h 3795669"/>
                <a:gd name="connsiteX1" fmla="*/ 0 w 3201818"/>
                <a:gd name="connsiteY1" fmla="*/ 0 h 3795669"/>
              </a:gdLst>
              <a:ahLst/>
              <a:cxnLst>
                <a:cxn ang="0">
                  <a:pos x="connsiteX0" y="connsiteY0"/>
                </a:cxn>
                <a:cxn ang="0">
                  <a:pos x="connsiteX1" y="connsiteY1"/>
                </a:cxn>
              </a:cxnLst>
              <a:rect l="l" t="t" r="r" b="b"/>
              <a:pathLst>
                <a:path w="3201818" h="3795669">
                  <a:moveTo>
                    <a:pt x="3201819" y="3795669"/>
                  </a:moveTo>
                  <a:cubicBezTo>
                    <a:pt x="3201819" y="3123694"/>
                    <a:pt x="0" y="939648"/>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1" name="Freeform: Shape 70">
              <a:extLst>
                <a:ext uri="{FF2B5EF4-FFF2-40B4-BE49-F238E27FC236}">
                  <a16:creationId xmlns:a16="http://schemas.microsoft.com/office/drawing/2014/main" id="{BAEA69DB-0B4C-3445-049A-9EA9FF439953}"/>
                </a:ext>
              </a:extLst>
            </p:cNvPr>
            <p:cNvSpPr/>
            <p:nvPr/>
          </p:nvSpPr>
          <p:spPr>
            <a:xfrm>
              <a:off x="17508512" y="7568068"/>
              <a:ext cx="1603948" cy="1563747"/>
            </a:xfrm>
            <a:custGeom>
              <a:avLst/>
              <a:gdLst>
                <a:gd name="connsiteX0" fmla="*/ 787124 w 787124"/>
                <a:gd name="connsiteY0" fmla="*/ 0 h 1052913"/>
                <a:gd name="connsiteX1" fmla="*/ 0 w 787124"/>
                <a:gd name="connsiteY1" fmla="*/ 1052913 h 1052913"/>
              </a:gdLst>
              <a:ahLst/>
              <a:cxnLst>
                <a:cxn ang="0">
                  <a:pos x="connsiteX0" y="connsiteY0"/>
                </a:cxn>
                <a:cxn ang="0">
                  <a:pos x="connsiteX1" y="connsiteY1"/>
                </a:cxn>
              </a:cxnLst>
              <a:rect l="l" t="t" r="r" b="b"/>
              <a:pathLst>
                <a:path w="787124" h="1052913">
                  <a:moveTo>
                    <a:pt x="787124" y="0"/>
                  </a:moveTo>
                  <a:cubicBezTo>
                    <a:pt x="787124" y="507918"/>
                    <a:pt x="0" y="685689"/>
                    <a:pt x="0" y="1052913"/>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2" name="Freeform: Shape 71">
              <a:extLst>
                <a:ext uri="{FF2B5EF4-FFF2-40B4-BE49-F238E27FC236}">
                  <a16:creationId xmlns:a16="http://schemas.microsoft.com/office/drawing/2014/main" id="{F6494C65-DD37-EF60-84F8-924374B5A87E}"/>
                </a:ext>
              </a:extLst>
            </p:cNvPr>
            <p:cNvSpPr/>
            <p:nvPr/>
          </p:nvSpPr>
          <p:spPr>
            <a:xfrm>
              <a:off x="16511353" y="7568068"/>
              <a:ext cx="3843888" cy="1563747"/>
            </a:xfrm>
            <a:custGeom>
              <a:avLst/>
              <a:gdLst>
                <a:gd name="connsiteX0" fmla="*/ 1675813 w 1675813"/>
                <a:gd name="connsiteY0" fmla="*/ 0 h 1052913"/>
                <a:gd name="connsiteX1" fmla="*/ 0 w 1675813"/>
                <a:gd name="connsiteY1" fmla="*/ 1052913 h 1052913"/>
              </a:gdLst>
              <a:ahLst/>
              <a:cxnLst>
                <a:cxn ang="0">
                  <a:pos x="connsiteX0" y="connsiteY0"/>
                </a:cxn>
                <a:cxn ang="0">
                  <a:pos x="connsiteX1" y="connsiteY1"/>
                </a:cxn>
              </a:cxnLst>
              <a:rect l="l" t="t" r="r" b="b"/>
              <a:pathLst>
                <a:path w="1675813" h="1052913">
                  <a:moveTo>
                    <a:pt x="1675813" y="0"/>
                  </a:moveTo>
                  <a:cubicBezTo>
                    <a:pt x="1675813" y="317449"/>
                    <a:pt x="0" y="459919"/>
                    <a:pt x="0" y="1052913"/>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3" name="Freeform: Shape 72">
              <a:extLst>
                <a:ext uri="{FF2B5EF4-FFF2-40B4-BE49-F238E27FC236}">
                  <a16:creationId xmlns:a16="http://schemas.microsoft.com/office/drawing/2014/main" id="{2EC54E31-C0FC-499C-1F18-FD235C870722}"/>
                </a:ext>
              </a:extLst>
            </p:cNvPr>
            <p:cNvSpPr/>
            <p:nvPr/>
          </p:nvSpPr>
          <p:spPr>
            <a:xfrm>
              <a:off x="18048157" y="7568068"/>
              <a:ext cx="1670647" cy="1563747"/>
            </a:xfrm>
            <a:custGeom>
              <a:avLst/>
              <a:gdLst>
                <a:gd name="connsiteX0" fmla="*/ 710951 w 710951"/>
                <a:gd name="connsiteY0" fmla="*/ 0 h 1052913"/>
                <a:gd name="connsiteX1" fmla="*/ 0 w 710951"/>
                <a:gd name="connsiteY1" fmla="*/ 1052913 h 1052913"/>
              </a:gdLst>
              <a:ahLst/>
              <a:cxnLst>
                <a:cxn ang="0">
                  <a:pos x="connsiteX0" y="connsiteY0"/>
                </a:cxn>
                <a:cxn ang="0">
                  <a:pos x="connsiteX1" y="connsiteY1"/>
                </a:cxn>
              </a:cxnLst>
              <a:rect l="l" t="t" r="r" b="b"/>
              <a:pathLst>
                <a:path w="710951" h="1052913">
                  <a:moveTo>
                    <a:pt x="710951" y="0"/>
                  </a:moveTo>
                  <a:cubicBezTo>
                    <a:pt x="710951" y="502076"/>
                    <a:pt x="0" y="434523"/>
                    <a:pt x="0" y="1052913"/>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4" name="Freeform: Shape 73">
              <a:extLst>
                <a:ext uri="{FF2B5EF4-FFF2-40B4-BE49-F238E27FC236}">
                  <a16:creationId xmlns:a16="http://schemas.microsoft.com/office/drawing/2014/main" id="{F205E6B5-DD75-3449-427F-00D08A17E27D}"/>
                </a:ext>
              </a:extLst>
            </p:cNvPr>
            <p:cNvSpPr/>
            <p:nvPr/>
          </p:nvSpPr>
          <p:spPr>
            <a:xfrm>
              <a:off x="15200846" y="4825313"/>
              <a:ext cx="2142684" cy="4306502"/>
            </a:xfrm>
            <a:custGeom>
              <a:avLst/>
              <a:gdLst>
                <a:gd name="connsiteX0" fmla="*/ 0 w 2894586"/>
                <a:gd name="connsiteY0" fmla="*/ 0 h 3795669"/>
                <a:gd name="connsiteX1" fmla="*/ 2894586 w 2894586"/>
                <a:gd name="connsiteY1" fmla="*/ 3795669 h 3795669"/>
              </a:gdLst>
              <a:ahLst/>
              <a:cxnLst>
                <a:cxn ang="0">
                  <a:pos x="connsiteX0" y="connsiteY0"/>
                </a:cxn>
                <a:cxn ang="0">
                  <a:pos x="connsiteX1" y="connsiteY1"/>
                </a:cxn>
              </a:cxnLst>
              <a:rect l="l" t="t" r="r" b="b"/>
              <a:pathLst>
                <a:path w="2894586" h="3795669">
                  <a:moveTo>
                    <a:pt x="0" y="0"/>
                  </a:moveTo>
                  <a:cubicBezTo>
                    <a:pt x="0" y="1015835"/>
                    <a:pt x="2894586" y="2742756"/>
                    <a:pt x="2894586" y="3795669"/>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5" name="Freeform: Shape 74">
              <a:extLst>
                <a:ext uri="{FF2B5EF4-FFF2-40B4-BE49-F238E27FC236}">
                  <a16:creationId xmlns:a16="http://schemas.microsoft.com/office/drawing/2014/main" id="{6FEC3397-670A-1A94-19ED-5E880E5EC743}"/>
                </a:ext>
              </a:extLst>
            </p:cNvPr>
            <p:cNvSpPr/>
            <p:nvPr/>
          </p:nvSpPr>
          <p:spPr>
            <a:xfrm>
              <a:off x="15723114" y="584200"/>
              <a:ext cx="4733692" cy="8547616"/>
            </a:xfrm>
            <a:custGeom>
              <a:avLst/>
              <a:gdLst>
                <a:gd name="connsiteX0" fmla="*/ 0 w 4113359"/>
                <a:gd name="connsiteY0" fmla="*/ 8036782 h 8036782"/>
                <a:gd name="connsiteX1" fmla="*/ 4113359 w 4113359"/>
                <a:gd name="connsiteY1" fmla="*/ 0 h 8036782"/>
              </a:gdLst>
              <a:ahLst/>
              <a:cxnLst>
                <a:cxn ang="0">
                  <a:pos x="connsiteX0" y="connsiteY0"/>
                </a:cxn>
                <a:cxn ang="0">
                  <a:pos x="connsiteX1" y="connsiteY1"/>
                </a:cxn>
              </a:cxnLst>
              <a:rect l="l" t="t" r="r" b="b"/>
              <a:pathLst>
                <a:path w="4113359" h="8036782">
                  <a:moveTo>
                    <a:pt x="0" y="8036782"/>
                  </a:moveTo>
                  <a:cubicBezTo>
                    <a:pt x="0" y="6552139"/>
                    <a:pt x="4113359" y="2768152"/>
                    <a:pt x="4113359"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6" name="Freeform: Shape 75">
              <a:extLst>
                <a:ext uri="{FF2B5EF4-FFF2-40B4-BE49-F238E27FC236}">
                  <a16:creationId xmlns:a16="http://schemas.microsoft.com/office/drawing/2014/main" id="{AB834DBD-62E4-057E-DA3E-B06F8D0B1525}"/>
                </a:ext>
              </a:extLst>
            </p:cNvPr>
            <p:cNvSpPr/>
            <p:nvPr/>
          </p:nvSpPr>
          <p:spPr>
            <a:xfrm>
              <a:off x="16140317" y="4825313"/>
              <a:ext cx="952165" cy="4306503"/>
            </a:xfrm>
            <a:custGeom>
              <a:avLst/>
              <a:gdLst>
                <a:gd name="connsiteX0" fmla="*/ 0 w 1574248"/>
                <a:gd name="connsiteY0" fmla="*/ 3795669 h 3795669"/>
                <a:gd name="connsiteX1" fmla="*/ 1574249 w 1574248"/>
                <a:gd name="connsiteY1" fmla="*/ 0 h 3795669"/>
              </a:gdLst>
              <a:ahLst/>
              <a:cxnLst>
                <a:cxn ang="0">
                  <a:pos x="connsiteX0" y="connsiteY0"/>
                </a:cxn>
                <a:cxn ang="0">
                  <a:pos x="connsiteX1" y="connsiteY1"/>
                </a:cxn>
              </a:cxnLst>
              <a:rect l="l" t="t" r="r" b="b"/>
              <a:pathLst>
                <a:path w="1574248" h="3795669">
                  <a:moveTo>
                    <a:pt x="0" y="3795669"/>
                  </a:moveTo>
                  <a:cubicBezTo>
                    <a:pt x="0" y="2564985"/>
                    <a:pt x="1574249" y="863460"/>
                    <a:pt x="1574249"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7" name="Freeform: Shape 76">
              <a:extLst>
                <a:ext uri="{FF2B5EF4-FFF2-40B4-BE49-F238E27FC236}">
                  <a16:creationId xmlns:a16="http://schemas.microsoft.com/office/drawing/2014/main" id="{5D6972C8-FDA5-D6D5-BF12-261660EC948E}"/>
                </a:ext>
              </a:extLst>
            </p:cNvPr>
            <p:cNvSpPr/>
            <p:nvPr/>
          </p:nvSpPr>
          <p:spPr>
            <a:xfrm>
              <a:off x="15096996" y="4825313"/>
              <a:ext cx="1424187" cy="4306503"/>
            </a:xfrm>
            <a:custGeom>
              <a:avLst/>
              <a:gdLst>
                <a:gd name="connsiteX0" fmla="*/ 0 w 1424187"/>
                <a:gd name="connsiteY0" fmla="*/ 3795669 h 3795669"/>
                <a:gd name="connsiteX1" fmla="*/ 1424187 w 1424187"/>
                <a:gd name="connsiteY1" fmla="*/ 0 h 3795669"/>
              </a:gdLst>
              <a:ahLst/>
              <a:cxnLst>
                <a:cxn ang="0">
                  <a:pos x="connsiteX0" y="connsiteY0"/>
                </a:cxn>
                <a:cxn ang="0">
                  <a:pos x="connsiteX1" y="connsiteY1"/>
                </a:cxn>
              </a:cxnLst>
              <a:rect l="l" t="t" r="r" b="b"/>
              <a:pathLst>
                <a:path w="1424187" h="3795669">
                  <a:moveTo>
                    <a:pt x="0" y="3795669"/>
                  </a:moveTo>
                  <a:cubicBezTo>
                    <a:pt x="0" y="2082463"/>
                    <a:pt x="1424187" y="939648"/>
                    <a:pt x="1424187"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sp>
        <p:nvSpPr>
          <p:cNvPr id="78" name="Rectangle: Rounded Corners 77">
            <a:extLst>
              <a:ext uri="{FF2B5EF4-FFF2-40B4-BE49-F238E27FC236}">
                <a16:creationId xmlns:a16="http://schemas.microsoft.com/office/drawing/2014/main" id="{156BEFCF-7559-D000-89B4-C2F1FDD81D66}"/>
              </a:ext>
              <a:ext uri="{C183D7F6-B498-43B3-948B-1728B52AA6E4}">
                <adec:decorative xmlns:adec="http://schemas.microsoft.com/office/drawing/2017/decorative" val="1"/>
              </a:ext>
            </a:extLst>
          </p:cNvPr>
          <p:cNvSpPr/>
          <p:nvPr/>
        </p:nvSpPr>
        <p:spPr bwMode="auto">
          <a:xfrm>
            <a:off x="8882945" y="2743039"/>
            <a:ext cx="2543755" cy="1186681"/>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2</a:t>
            </a:r>
          </a:p>
        </p:txBody>
      </p:sp>
      <p:sp>
        <p:nvSpPr>
          <p:cNvPr id="79" name="TextBox 78">
            <a:extLst>
              <a:ext uri="{FF2B5EF4-FFF2-40B4-BE49-F238E27FC236}">
                <a16:creationId xmlns:a16="http://schemas.microsoft.com/office/drawing/2014/main" id="{44C35CE5-CEDE-9FE2-7C17-D769704E1135}"/>
              </a:ext>
              <a:ext uri="{C183D7F6-B498-43B3-948B-1728B52AA6E4}">
                <adec:decorative xmlns:adec="http://schemas.microsoft.com/office/drawing/2017/decorative" val="1"/>
              </a:ext>
            </a:extLst>
          </p:cNvPr>
          <p:cNvSpPr txBox="1"/>
          <p:nvPr/>
        </p:nvSpPr>
        <p:spPr>
          <a:xfrm>
            <a:off x="9459456" y="3340125"/>
            <a:ext cx="139073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Analytics</a:t>
            </a:r>
          </a:p>
        </p:txBody>
      </p:sp>
      <p:sp>
        <p:nvSpPr>
          <p:cNvPr id="80" name="Rectangle: Rounded Corners 79">
            <a:extLst>
              <a:ext uri="{FF2B5EF4-FFF2-40B4-BE49-F238E27FC236}">
                <a16:creationId xmlns:a16="http://schemas.microsoft.com/office/drawing/2014/main" id="{D1D48C68-6DC5-AD7D-6848-B234278B2050}"/>
              </a:ext>
              <a:ext uri="{C183D7F6-B498-43B3-948B-1728B52AA6E4}">
                <adec:decorative xmlns:adec="http://schemas.microsoft.com/office/drawing/2017/decorative" val="1"/>
              </a:ext>
            </a:extLst>
          </p:cNvPr>
          <p:cNvSpPr/>
          <p:nvPr/>
        </p:nvSpPr>
        <p:spPr bwMode="auto">
          <a:xfrm>
            <a:off x="6567169" y="1371772"/>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3</a:t>
            </a:r>
          </a:p>
        </p:txBody>
      </p:sp>
      <p:sp>
        <p:nvSpPr>
          <p:cNvPr id="81" name="TextBox 80">
            <a:extLst>
              <a:ext uri="{FF2B5EF4-FFF2-40B4-BE49-F238E27FC236}">
                <a16:creationId xmlns:a16="http://schemas.microsoft.com/office/drawing/2014/main" id="{E098C57C-294A-9775-F1CA-44505803CBB9}"/>
              </a:ext>
              <a:ext uri="{C183D7F6-B498-43B3-948B-1728B52AA6E4}">
                <adec:decorative xmlns:adec="http://schemas.microsoft.com/office/drawing/2017/decorative" val="1"/>
              </a:ext>
            </a:extLst>
          </p:cNvPr>
          <p:cNvSpPr txBox="1"/>
          <p:nvPr/>
        </p:nvSpPr>
        <p:spPr>
          <a:xfrm>
            <a:off x="6865793" y="1968858"/>
            <a:ext cx="1946507"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Data governance</a:t>
            </a:r>
          </a:p>
        </p:txBody>
      </p:sp>
      <p:sp>
        <p:nvSpPr>
          <p:cNvPr id="82" name="Rectangle: Rounded Corners 81">
            <a:extLst>
              <a:ext uri="{FF2B5EF4-FFF2-40B4-BE49-F238E27FC236}">
                <a16:creationId xmlns:a16="http://schemas.microsoft.com/office/drawing/2014/main" id="{2621F702-4445-D672-977D-1AB9D4022A43}"/>
              </a:ext>
              <a:ext uri="{C183D7F6-B498-43B3-948B-1728B52AA6E4}">
                <adec:decorative xmlns:adec="http://schemas.microsoft.com/office/drawing/2017/decorative" val="1"/>
              </a:ext>
            </a:extLst>
          </p:cNvPr>
          <p:cNvSpPr/>
          <p:nvPr/>
        </p:nvSpPr>
        <p:spPr bwMode="auto">
          <a:xfrm>
            <a:off x="7214084" y="4058689"/>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1</a:t>
            </a:r>
          </a:p>
        </p:txBody>
      </p:sp>
      <p:sp>
        <p:nvSpPr>
          <p:cNvPr id="83" name="TextBox 82">
            <a:extLst>
              <a:ext uri="{FF2B5EF4-FFF2-40B4-BE49-F238E27FC236}">
                <a16:creationId xmlns:a16="http://schemas.microsoft.com/office/drawing/2014/main" id="{90C6EA86-B826-93BB-D92D-B433AF5DC777}"/>
              </a:ext>
              <a:ext uri="{C183D7F6-B498-43B3-948B-1728B52AA6E4}">
                <adec:decorative xmlns:adec="http://schemas.microsoft.com/office/drawing/2017/decorative" val="1"/>
              </a:ext>
            </a:extLst>
          </p:cNvPr>
          <p:cNvSpPr txBox="1"/>
          <p:nvPr/>
        </p:nvSpPr>
        <p:spPr>
          <a:xfrm>
            <a:off x="7353943" y="4580000"/>
            <a:ext cx="216639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Operational Databases</a:t>
            </a:r>
          </a:p>
        </p:txBody>
      </p:sp>
      <p:grpSp>
        <p:nvGrpSpPr>
          <p:cNvPr id="84" name="Group 83">
            <a:extLst>
              <a:ext uri="{FF2B5EF4-FFF2-40B4-BE49-F238E27FC236}">
                <a16:creationId xmlns:a16="http://schemas.microsoft.com/office/drawing/2014/main" id="{55E5D831-0304-54F1-A6BD-C2532501B494}"/>
              </a:ext>
              <a:ext uri="{C183D7F6-B498-43B3-948B-1728B52AA6E4}">
                <adec:decorative xmlns:adec="http://schemas.microsoft.com/office/drawing/2017/decorative" val="1"/>
              </a:ext>
            </a:extLst>
          </p:cNvPr>
          <p:cNvGrpSpPr/>
          <p:nvPr/>
        </p:nvGrpSpPr>
        <p:grpSpPr>
          <a:xfrm>
            <a:off x="7981289" y="292100"/>
            <a:ext cx="3910231" cy="2960659"/>
            <a:chOff x="15962578" y="584200"/>
            <a:chExt cx="7820462" cy="5921318"/>
          </a:xfrm>
        </p:grpSpPr>
        <p:sp>
          <p:nvSpPr>
            <p:cNvPr id="85" name="Freeform: Shape 84">
              <a:extLst>
                <a:ext uri="{FF2B5EF4-FFF2-40B4-BE49-F238E27FC236}">
                  <a16:creationId xmlns:a16="http://schemas.microsoft.com/office/drawing/2014/main" id="{CB266589-3905-9715-ABD0-7D64FBB69384}"/>
                </a:ext>
              </a:extLst>
            </p:cNvPr>
            <p:cNvSpPr/>
            <p:nvPr/>
          </p:nvSpPr>
          <p:spPr>
            <a:xfrm>
              <a:off x="20939236" y="3606310"/>
              <a:ext cx="2843804" cy="2899204"/>
            </a:xfrm>
            <a:custGeom>
              <a:avLst/>
              <a:gdLst>
                <a:gd name="connsiteX0" fmla="*/ 0 w 2843804"/>
                <a:gd name="connsiteY0" fmla="*/ 2361818 h 2361817"/>
                <a:gd name="connsiteX1" fmla="*/ 2843804 w 2843804"/>
                <a:gd name="connsiteY1" fmla="*/ 0 h 2361817"/>
              </a:gdLst>
              <a:ahLst/>
              <a:cxnLst>
                <a:cxn ang="0">
                  <a:pos x="connsiteX0" y="connsiteY0"/>
                </a:cxn>
                <a:cxn ang="0">
                  <a:pos x="connsiteX1" y="connsiteY1"/>
                </a:cxn>
              </a:cxnLst>
              <a:rect l="l" t="t" r="r" b="b"/>
              <a:pathLst>
                <a:path w="2843804" h="2361817">
                  <a:moveTo>
                    <a:pt x="0" y="2361818"/>
                  </a:moveTo>
                  <a:cubicBezTo>
                    <a:pt x="0" y="1092023"/>
                    <a:pt x="2843804" y="1193607"/>
                    <a:pt x="2843804"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53546865-9482-15B5-4D46-68E18DC796D1}"/>
                </a:ext>
              </a:extLst>
            </p:cNvPr>
            <p:cNvSpPr/>
            <p:nvPr/>
          </p:nvSpPr>
          <p:spPr>
            <a:xfrm>
              <a:off x="20380631" y="2412702"/>
              <a:ext cx="3402409" cy="4092811"/>
            </a:xfrm>
            <a:custGeom>
              <a:avLst/>
              <a:gdLst>
                <a:gd name="connsiteX0" fmla="*/ 0 w 3326235"/>
                <a:gd name="connsiteY0" fmla="*/ 3555424 h 3555424"/>
                <a:gd name="connsiteX1" fmla="*/ 3326235 w 3326235"/>
                <a:gd name="connsiteY1" fmla="*/ 0 h 3555424"/>
              </a:gdLst>
              <a:ahLst/>
              <a:cxnLst>
                <a:cxn ang="0">
                  <a:pos x="connsiteX0" y="connsiteY0"/>
                </a:cxn>
                <a:cxn ang="0">
                  <a:pos x="connsiteX1" y="connsiteY1"/>
                </a:cxn>
              </a:cxnLst>
              <a:rect l="l" t="t" r="r" b="b"/>
              <a:pathLst>
                <a:path w="3326235" h="3555424">
                  <a:moveTo>
                    <a:pt x="0" y="3555424"/>
                  </a:moveTo>
                  <a:cubicBezTo>
                    <a:pt x="0" y="2285630"/>
                    <a:pt x="3326235" y="1777712"/>
                    <a:pt x="3326235"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87" name="Freeform: Shape 86">
              <a:extLst>
                <a:ext uri="{FF2B5EF4-FFF2-40B4-BE49-F238E27FC236}">
                  <a16:creationId xmlns:a16="http://schemas.microsoft.com/office/drawing/2014/main" id="{DCE4BC94-681E-5704-FD53-93884DD71E5C}"/>
                </a:ext>
              </a:extLst>
            </p:cNvPr>
            <p:cNvSpPr/>
            <p:nvPr/>
          </p:nvSpPr>
          <p:spPr>
            <a:xfrm>
              <a:off x="16800485" y="584200"/>
              <a:ext cx="4747471" cy="5921316"/>
            </a:xfrm>
            <a:custGeom>
              <a:avLst/>
              <a:gdLst>
                <a:gd name="connsiteX0" fmla="*/ 5459088 w 5459088"/>
                <a:gd name="connsiteY0" fmla="*/ 5383928 h 5383927"/>
                <a:gd name="connsiteX1" fmla="*/ 0 w 5459088"/>
                <a:gd name="connsiteY1" fmla="*/ 0 h 5383927"/>
              </a:gdLst>
              <a:ahLst/>
              <a:cxnLst>
                <a:cxn ang="0">
                  <a:pos x="connsiteX0" y="connsiteY0"/>
                </a:cxn>
                <a:cxn ang="0">
                  <a:pos x="connsiteX1" y="connsiteY1"/>
                </a:cxn>
              </a:cxnLst>
              <a:rect l="l" t="t" r="r" b="b"/>
              <a:pathLst>
                <a:path w="5459088" h="5383927">
                  <a:moveTo>
                    <a:pt x="5459088" y="5383928"/>
                  </a:moveTo>
                  <a:cubicBezTo>
                    <a:pt x="5459088" y="4571260"/>
                    <a:pt x="0" y="1650733"/>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88" name="Freeform: Shape 87">
              <a:extLst>
                <a:ext uri="{FF2B5EF4-FFF2-40B4-BE49-F238E27FC236}">
                  <a16:creationId xmlns:a16="http://schemas.microsoft.com/office/drawing/2014/main" id="{BD2CD9C6-29FD-23BB-D1D8-6CE98CE183BA}"/>
                </a:ext>
              </a:extLst>
            </p:cNvPr>
            <p:cNvSpPr/>
            <p:nvPr/>
          </p:nvSpPr>
          <p:spPr>
            <a:xfrm>
              <a:off x="18831774" y="584200"/>
              <a:ext cx="2818412" cy="5921318"/>
            </a:xfrm>
            <a:custGeom>
              <a:avLst/>
              <a:gdLst>
                <a:gd name="connsiteX0" fmla="*/ 2818413 w 2818412"/>
                <a:gd name="connsiteY0" fmla="*/ 5383928 h 5383927"/>
                <a:gd name="connsiteX1" fmla="*/ 0 w 2818412"/>
                <a:gd name="connsiteY1" fmla="*/ 0 h 5383927"/>
              </a:gdLst>
              <a:ahLst/>
              <a:cxnLst>
                <a:cxn ang="0">
                  <a:pos x="connsiteX0" y="connsiteY0"/>
                </a:cxn>
                <a:cxn ang="0">
                  <a:pos x="connsiteX1" y="connsiteY1"/>
                </a:cxn>
              </a:cxnLst>
              <a:rect l="l" t="t" r="r" b="b"/>
              <a:pathLst>
                <a:path w="2818412" h="5383927">
                  <a:moveTo>
                    <a:pt x="2818413" y="5383928"/>
                  </a:moveTo>
                  <a:cubicBezTo>
                    <a:pt x="2818413" y="3377653"/>
                    <a:pt x="0" y="1676129"/>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nvGrpSpPr>
            <p:cNvPr id="89" name="Group 88">
              <a:extLst>
                <a:ext uri="{FF2B5EF4-FFF2-40B4-BE49-F238E27FC236}">
                  <a16:creationId xmlns:a16="http://schemas.microsoft.com/office/drawing/2014/main" id="{CF7BE1A8-B5F3-02FD-3E15-A92A8AEEE011}"/>
                </a:ext>
              </a:extLst>
            </p:cNvPr>
            <p:cNvGrpSpPr/>
            <p:nvPr/>
          </p:nvGrpSpPr>
          <p:grpSpPr>
            <a:xfrm>
              <a:off x="15962578" y="584200"/>
              <a:ext cx="7211075" cy="5921313"/>
              <a:chOff x="15962578" y="584200"/>
              <a:chExt cx="7211075" cy="5921313"/>
            </a:xfrm>
          </p:grpSpPr>
          <p:sp>
            <p:nvSpPr>
              <p:cNvPr id="90" name="Freeform: Shape 89">
                <a:extLst>
                  <a:ext uri="{FF2B5EF4-FFF2-40B4-BE49-F238E27FC236}">
                    <a16:creationId xmlns:a16="http://schemas.microsoft.com/office/drawing/2014/main" id="{2E8C663E-43A7-FE63-65C4-2452D0837743}"/>
                  </a:ext>
                </a:extLst>
              </p:cNvPr>
              <p:cNvSpPr/>
              <p:nvPr/>
            </p:nvSpPr>
            <p:spPr>
              <a:xfrm>
                <a:off x="15962578" y="4825313"/>
                <a:ext cx="3471897" cy="1680200"/>
              </a:xfrm>
              <a:custGeom>
                <a:avLst/>
                <a:gdLst>
                  <a:gd name="connsiteX0" fmla="*/ 2666066 w 2666066"/>
                  <a:gd name="connsiteY0" fmla="*/ 1142815 h 1142814"/>
                  <a:gd name="connsiteX1" fmla="*/ 0 w 2666066"/>
                  <a:gd name="connsiteY1" fmla="*/ 0 h 1142814"/>
                </a:gdLst>
                <a:ahLst/>
                <a:cxnLst>
                  <a:cxn ang="0">
                    <a:pos x="connsiteX0" y="connsiteY0"/>
                  </a:cxn>
                  <a:cxn ang="0">
                    <a:pos x="connsiteX1" y="connsiteY1"/>
                  </a:cxn>
                </a:cxnLst>
                <a:rect l="l" t="t" r="r" b="b"/>
                <a:pathLst>
                  <a:path w="2666066" h="1142814">
                    <a:moveTo>
                      <a:pt x="2666066" y="1142815"/>
                    </a:moveTo>
                    <a:cubicBezTo>
                      <a:pt x="2666066" y="676800"/>
                      <a:pt x="0" y="457126"/>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1" name="Freeform: Shape 90">
                <a:extLst>
                  <a:ext uri="{FF2B5EF4-FFF2-40B4-BE49-F238E27FC236}">
                    <a16:creationId xmlns:a16="http://schemas.microsoft.com/office/drawing/2014/main" id="{CA1335E7-9110-895C-A66F-C63F31890C19}"/>
                  </a:ext>
                </a:extLst>
              </p:cNvPr>
              <p:cNvSpPr/>
              <p:nvPr/>
            </p:nvSpPr>
            <p:spPr>
              <a:xfrm>
                <a:off x="16698921" y="4825313"/>
                <a:ext cx="3503972" cy="1680200"/>
              </a:xfrm>
              <a:custGeom>
                <a:avLst/>
                <a:gdLst>
                  <a:gd name="connsiteX0" fmla="*/ 3046933 w 3046932"/>
                  <a:gd name="connsiteY0" fmla="*/ 1142815 h 1142814"/>
                  <a:gd name="connsiteX1" fmla="*/ 0 w 3046932"/>
                  <a:gd name="connsiteY1" fmla="*/ 0 h 1142814"/>
                </a:gdLst>
                <a:ahLst/>
                <a:cxnLst>
                  <a:cxn ang="0">
                    <a:pos x="connsiteX0" y="connsiteY0"/>
                  </a:cxn>
                  <a:cxn ang="0">
                    <a:pos x="connsiteX1" y="connsiteY1"/>
                  </a:cxn>
                </a:cxnLst>
                <a:rect l="l" t="t" r="r" b="b"/>
                <a:pathLst>
                  <a:path w="3046932" h="1142814">
                    <a:moveTo>
                      <a:pt x="3046933" y="1142815"/>
                    </a:moveTo>
                    <a:cubicBezTo>
                      <a:pt x="3046933" y="711085"/>
                      <a:pt x="0" y="355542"/>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2" name="Freeform: Shape 91">
                <a:extLst>
                  <a:ext uri="{FF2B5EF4-FFF2-40B4-BE49-F238E27FC236}">
                    <a16:creationId xmlns:a16="http://schemas.microsoft.com/office/drawing/2014/main" id="{501641DE-47AE-E4C2-07C1-CE5BD6C7D6DC}"/>
                  </a:ext>
                </a:extLst>
              </p:cNvPr>
              <p:cNvSpPr/>
              <p:nvPr/>
            </p:nvSpPr>
            <p:spPr>
              <a:xfrm>
                <a:off x="19618964" y="584200"/>
                <a:ext cx="3554689" cy="5921313"/>
              </a:xfrm>
              <a:custGeom>
                <a:avLst/>
                <a:gdLst>
                  <a:gd name="connsiteX0" fmla="*/ 0 w 4291097"/>
                  <a:gd name="connsiteY0" fmla="*/ 5383928 h 5383927"/>
                  <a:gd name="connsiteX1" fmla="*/ 4291097 w 4291097"/>
                  <a:gd name="connsiteY1" fmla="*/ 0 h 5383927"/>
                </a:gdLst>
                <a:ahLst/>
                <a:cxnLst>
                  <a:cxn ang="0">
                    <a:pos x="connsiteX0" y="connsiteY0"/>
                  </a:cxn>
                  <a:cxn ang="0">
                    <a:pos x="connsiteX1" y="connsiteY1"/>
                  </a:cxn>
                </a:cxnLst>
                <a:rect l="l" t="t" r="r" b="b"/>
                <a:pathLst>
                  <a:path w="4291097" h="5383927">
                    <a:moveTo>
                      <a:pt x="0" y="5383928"/>
                    </a:moveTo>
                    <a:cubicBezTo>
                      <a:pt x="0" y="3631612"/>
                      <a:pt x="4291097" y="1422170"/>
                      <a:pt x="4291097"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grpSp>
      <p:grpSp>
        <p:nvGrpSpPr>
          <p:cNvPr id="93" name="Group 92">
            <a:extLst>
              <a:ext uri="{FF2B5EF4-FFF2-40B4-BE49-F238E27FC236}">
                <a16:creationId xmlns:a16="http://schemas.microsoft.com/office/drawing/2014/main" id="{FC23F39C-DF2B-7CAE-767A-A36880A24304}"/>
              </a:ext>
              <a:ext uri="{C183D7F6-B498-43B3-948B-1728B52AA6E4}">
                <adec:decorative xmlns:adec="http://schemas.microsoft.com/office/drawing/2017/decorative" val="1"/>
              </a:ext>
            </a:extLst>
          </p:cNvPr>
          <p:cNvGrpSpPr/>
          <p:nvPr/>
        </p:nvGrpSpPr>
        <p:grpSpPr>
          <a:xfrm>
            <a:off x="6559388" y="292100"/>
            <a:ext cx="3478582" cy="1599264"/>
            <a:chOff x="13118775" y="584200"/>
            <a:chExt cx="6957163" cy="2641172"/>
          </a:xfrm>
        </p:grpSpPr>
        <p:sp>
          <p:nvSpPr>
            <p:cNvPr id="94" name="Freeform: Shape 93">
              <a:extLst>
                <a:ext uri="{FF2B5EF4-FFF2-40B4-BE49-F238E27FC236}">
                  <a16:creationId xmlns:a16="http://schemas.microsoft.com/office/drawing/2014/main" id="{84DDA647-6828-4B4A-02B8-364EA42DCEFD}"/>
                </a:ext>
              </a:extLst>
            </p:cNvPr>
            <p:cNvSpPr/>
            <p:nvPr/>
          </p:nvSpPr>
          <p:spPr>
            <a:xfrm>
              <a:off x="13829726" y="584200"/>
              <a:ext cx="2107461" cy="2641172"/>
            </a:xfrm>
            <a:custGeom>
              <a:avLst/>
              <a:gdLst>
                <a:gd name="connsiteX0" fmla="*/ 0 w 2107461"/>
                <a:gd name="connsiteY0" fmla="*/ 2641172 h 2641172"/>
                <a:gd name="connsiteX1" fmla="*/ 2107462 w 2107461"/>
                <a:gd name="connsiteY1" fmla="*/ 0 h 2641172"/>
              </a:gdLst>
              <a:ahLst/>
              <a:cxnLst>
                <a:cxn ang="0">
                  <a:pos x="connsiteX0" y="connsiteY0"/>
                </a:cxn>
                <a:cxn ang="0">
                  <a:pos x="connsiteX1" y="connsiteY1"/>
                </a:cxn>
              </a:cxnLst>
              <a:rect l="l" t="t" r="r" b="b"/>
              <a:pathLst>
                <a:path w="2107461" h="2641172">
                  <a:moveTo>
                    <a:pt x="0" y="2641172"/>
                  </a:moveTo>
                  <a:cubicBezTo>
                    <a:pt x="0" y="1870407"/>
                    <a:pt x="2107462" y="699657"/>
                    <a:pt x="2107462"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073650A4-01FE-0291-5CB4-C78D2C6812E9}"/>
                </a:ext>
              </a:extLst>
            </p:cNvPr>
            <p:cNvSpPr/>
            <p:nvPr/>
          </p:nvSpPr>
          <p:spPr>
            <a:xfrm>
              <a:off x="14362939" y="584200"/>
              <a:ext cx="3021541" cy="2641172"/>
            </a:xfrm>
            <a:custGeom>
              <a:avLst/>
              <a:gdLst>
                <a:gd name="connsiteX0" fmla="*/ 0 w 3021541"/>
                <a:gd name="connsiteY0" fmla="*/ 2641172 h 2641172"/>
                <a:gd name="connsiteX1" fmla="*/ 3021542 w 3021541"/>
                <a:gd name="connsiteY1" fmla="*/ 0 h 2641172"/>
              </a:gdLst>
              <a:ahLst/>
              <a:cxnLst>
                <a:cxn ang="0">
                  <a:pos x="connsiteX0" y="connsiteY0"/>
                </a:cxn>
                <a:cxn ang="0">
                  <a:pos x="connsiteX1" y="connsiteY1"/>
                </a:cxn>
              </a:cxnLst>
              <a:rect l="l" t="t" r="r" b="b"/>
              <a:pathLst>
                <a:path w="3021541" h="2641172">
                  <a:moveTo>
                    <a:pt x="0" y="2641172"/>
                  </a:moveTo>
                  <a:cubicBezTo>
                    <a:pt x="0" y="1870407"/>
                    <a:pt x="3021542" y="699657"/>
                    <a:pt x="3021542"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6" name="Freeform: Shape 95">
              <a:extLst>
                <a:ext uri="{FF2B5EF4-FFF2-40B4-BE49-F238E27FC236}">
                  <a16:creationId xmlns:a16="http://schemas.microsoft.com/office/drawing/2014/main" id="{E587B82E-0A5F-F7D3-E6DD-C16ED65F992C}"/>
                </a:ext>
              </a:extLst>
            </p:cNvPr>
            <p:cNvSpPr/>
            <p:nvPr/>
          </p:nvSpPr>
          <p:spPr>
            <a:xfrm>
              <a:off x="13118775" y="584200"/>
              <a:ext cx="3148497" cy="2641172"/>
            </a:xfrm>
            <a:custGeom>
              <a:avLst/>
              <a:gdLst>
                <a:gd name="connsiteX0" fmla="*/ 3148497 w 3148497"/>
                <a:gd name="connsiteY0" fmla="*/ 2641172 h 2641172"/>
                <a:gd name="connsiteX1" fmla="*/ 0 w 3148497"/>
                <a:gd name="connsiteY1" fmla="*/ 0 h 2641172"/>
              </a:gdLst>
              <a:ahLst/>
              <a:cxnLst>
                <a:cxn ang="0">
                  <a:pos x="connsiteX0" y="connsiteY0"/>
                </a:cxn>
                <a:cxn ang="0">
                  <a:pos x="connsiteX1" y="connsiteY1"/>
                </a:cxn>
              </a:cxnLst>
              <a:rect l="l" t="t" r="r" b="b"/>
              <a:pathLst>
                <a:path w="3148497" h="2641172">
                  <a:moveTo>
                    <a:pt x="3148497" y="2641172"/>
                  </a:moveTo>
                  <a:cubicBezTo>
                    <a:pt x="3148497" y="1870407"/>
                    <a:pt x="0" y="699657"/>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7" name="Freeform: Shape 96">
              <a:extLst>
                <a:ext uri="{FF2B5EF4-FFF2-40B4-BE49-F238E27FC236}">
                  <a16:creationId xmlns:a16="http://schemas.microsoft.com/office/drawing/2014/main" id="{2407AD6B-9CCC-CCB2-70B0-064B4174D907}"/>
                </a:ext>
              </a:extLst>
            </p:cNvPr>
            <p:cNvSpPr/>
            <p:nvPr/>
          </p:nvSpPr>
          <p:spPr>
            <a:xfrm>
              <a:off x="13626597" y="584200"/>
              <a:ext cx="964862" cy="2641172"/>
            </a:xfrm>
            <a:custGeom>
              <a:avLst/>
              <a:gdLst>
                <a:gd name="connsiteX0" fmla="*/ 964862 w 964862"/>
                <a:gd name="connsiteY0" fmla="*/ 2641172 h 2641172"/>
                <a:gd name="connsiteX1" fmla="*/ 0 w 964862"/>
                <a:gd name="connsiteY1" fmla="*/ 0 h 2641172"/>
              </a:gdLst>
              <a:ahLst/>
              <a:cxnLst>
                <a:cxn ang="0">
                  <a:pos x="connsiteX0" y="connsiteY0"/>
                </a:cxn>
                <a:cxn ang="0">
                  <a:pos x="connsiteX1" y="connsiteY1"/>
                </a:cxn>
              </a:cxnLst>
              <a:rect l="l" t="t" r="r" b="b"/>
              <a:pathLst>
                <a:path w="964862" h="2641172">
                  <a:moveTo>
                    <a:pt x="964862" y="2641172"/>
                  </a:moveTo>
                  <a:cubicBezTo>
                    <a:pt x="964862" y="1870407"/>
                    <a:pt x="0" y="699657"/>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2110DA47-8A39-96C8-D3DA-4FA95847E8B5}"/>
                </a:ext>
              </a:extLst>
            </p:cNvPr>
            <p:cNvSpPr/>
            <p:nvPr/>
          </p:nvSpPr>
          <p:spPr>
            <a:xfrm>
              <a:off x="16749703" y="584200"/>
              <a:ext cx="3326235" cy="2641172"/>
            </a:xfrm>
            <a:custGeom>
              <a:avLst/>
              <a:gdLst>
                <a:gd name="connsiteX0" fmla="*/ 0 w 3326235"/>
                <a:gd name="connsiteY0" fmla="*/ 2641172 h 2641172"/>
                <a:gd name="connsiteX1" fmla="*/ 3326235 w 3326235"/>
                <a:gd name="connsiteY1" fmla="*/ 0 h 2641172"/>
              </a:gdLst>
              <a:ahLst/>
              <a:cxnLst>
                <a:cxn ang="0">
                  <a:pos x="connsiteX0" y="connsiteY0"/>
                </a:cxn>
                <a:cxn ang="0">
                  <a:pos x="connsiteX1" y="connsiteY1"/>
                </a:cxn>
              </a:cxnLst>
              <a:rect l="l" t="t" r="r" b="b"/>
              <a:pathLst>
                <a:path w="3326235" h="2641172">
                  <a:moveTo>
                    <a:pt x="0" y="2641172"/>
                  </a:moveTo>
                  <a:cubicBezTo>
                    <a:pt x="0" y="1870407"/>
                    <a:pt x="3326235" y="699657"/>
                    <a:pt x="3326235"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9" name="Freeform: Shape 98">
              <a:extLst>
                <a:ext uri="{FF2B5EF4-FFF2-40B4-BE49-F238E27FC236}">
                  <a16:creationId xmlns:a16="http://schemas.microsoft.com/office/drawing/2014/main" id="{8BB893C3-FA96-DFDC-3F7C-DC567E2A6D86}"/>
                </a:ext>
              </a:extLst>
            </p:cNvPr>
            <p:cNvSpPr/>
            <p:nvPr/>
          </p:nvSpPr>
          <p:spPr>
            <a:xfrm>
              <a:off x="15835623" y="584200"/>
              <a:ext cx="2742239" cy="2641172"/>
            </a:xfrm>
            <a:custGeom>
              <a:avLst/>
              <a:gdLst>
                <a:gd name="connsiteX0" fmla="*/ 0 w 2742239"/>
                <a:gd name="connsiteY0" fmla="*/ 2641172 h 2641172"/>
                <a:gd name="connsiteX1" fmla="*/ 2742240 w 2742239"/>
                <a:gd name="connsiteY1" fmla="*/ 0 h 2641172"/>
              </a:gdLst>
              <a:ahLst/>
              <a:cxnLst>
                <a:cxn ang="0">
                  <a:pos x="connsiteX0" y="connsiteY0"/>
                </a:cxn>
                <a:cxn ang="0">
                  <a:pos x="connsiteX1" y="connsiteY1"/>
                </a:cxn>
              </a:cxnLst>
              <a:rect l="l" t="t" r="r" b="b"/>
              <a:pathLst>
                <a:path w="2742239" h="2641172">
                  <a:moveTo>
                    <a:pt x="0" y="2641172"/>
                  </a:moveTo>
                  <a:cubicBezTo>
                    <a:pt x="0" y="1870407"/>
                    <a:pt x="2742240" y="699657"/>
                    <a:pt x="274224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100" name="Freeform: Shape 99">
              <a:extLst>
                <a:ext uri="{FF2B5EF4-FFF2-40B4-BE49-F238E27FC236}">
                  <a16:creationId xmlns:a16="http://schemas.microsoft.com/office/drawing/2014/main" id="{62F33E68-701B-A3E6-CF16-ABBFD7970406}"/>
                </a:ext>
              </a:extLst>
            </p:cNvPr>
            <p:cNvSpPr/>
            <p:nvPr/>
          </p:nvSpPr>
          <p:spPr>
            <a:xfrm>
              <a:off x="15277019" y="584200"/>
              <a:ext cx="2234417" cy="2641172"/>
            </a:xfrm>
            <a:custGeom>
              <a:avLst/>
              <a:gdLst>
                <a:gd name="connsiteX0" fmla="*/ 2234418 w 2234417"/>
                <a:gd name="connsiteY0" fmla="*/ 2641172 h 2641172"/>
                <a:gd name="connsiteX1" fmla="*/ 0 w 2234417"/>
                <a:gd name="connsiteY1" fmla="*/ 0 h 2641172"/>
              </a:gdLst>
              <a:ahLst/>
              <a:cxnLst>
                <a:cxn ang="0">
                  <a:pos x="connsiteX0" y="connsiteY0"/>
                </a:cxn>
                <a:cxn ang="0">
                  <a:pos x="connsiteX1" y="connsiteY1"/>
                </a:cxn>
              </a:cxnLst>
              <a:rect l="l" t="t" r="r" b="b"/>
              <a:pathLst>
                <a:path w="2234417" h="2641172">
                  <a:moveTo>
                    <a:pt x="2234418" y="2641172"/>
                  </a:moveTo>
                  <a:cubicBezTo>
                    <a:pt x="2234418" y="1870407"/>
                    <a:pt x="0" y="699657"/>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sp>
        <p:nvSpPr>
          <p:cNvPr id="101" name="Oval 100">
            <a:extLst>
              <a:ext uri="{FF2B5EF4-FFF2-40B4-BE49-F238E27FC236}">
                <a16:creationId xmlns:a16="http://schemas.microsoft.com/office/drawing/2014/main" id="{9775BFE7-B21C-BE96-A1A5-735E5C5B1521}"/>
              </a:ext>
              <a:ext uri="{C183D7F6-B498-43B3-948B-1728B52AA6E4}">
                <adec:decorative xmlns:adec="http://schemas.microsoft.com/office/drawing/2017/decorative" val="1"/>
              </a:ext>
            </a:extLst>
          </p:cNvPr>
          <p:cNvSpPr>
            <a:spLocks noChangeAspect="1"/>
          </p:cNvSpPr>
          <p:nvPr/>
        </p:nvSpPr>
        <p:spPr bwMode="auto">
          <a:xfrm>
            <a:off x="6897699" y="279128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a:solidFill>
                <a:srgbClr val="FFFFFF"/>
              </a:solidFill>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FFF76682-531B-51F7-C4C6-A05F2BC48F25}"/>
              </a:ext>
              <a:ext uri="{C183D7F6-B498-43B3-948B-1728B52AA6E4}">
                <adec:decorative xmlns:adec="http://schemas.microsoft.com/office/drawing/2017/decorative" val="1"/>
              </a:ext>
            </a:extLst>
          </p:cNvPr>
          <p:cNvSpPr>
            <a:spLocks noChangeAspect="1"/>
          </p:cNvSpPr>
          <p:nvPr/>
        </p:nvSpPr>
        <p:spPr bwMode="auto">
          <a:xfrm>
            <a:off x="7786378" y="574297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DC92C482-12C2-44A1-054A-CC5A1323C192}"/>
              </a:ext>
              <a:ext uri="{C183D7F6-B498-43B3-948B-1728B52AA6E4}">
                <adec:decorative xmlns:adec="http://schemas.microsoft.com/office/drawing/2017/decorative" val="1"/>
              </a:ext>
            </a:extLst>
          </p:cNvPr>
          <p:cNvSpPr>
            <a:spLocks noChangeAspect="1"/>
          </p:cNvSpPr>
          <p:nvPr/>
        </p:nvSpPr>
        <p:spPr bwMode="auto">
          <a:xfrm>
            <a:off x="7353943" y="540451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9B90574B-9AE4-6E62-A218-98AF4FDAC11D}"/>
              </a:ext>
              <a:ext uri="{C183D7F6-B498-43B3-948B-1728B52AA6E4}">
                <adec:decorative xmlns:adec="http://schemas.microsoft.com/office/drawing/2017/decorative" val="1"/>
              </a:ext>
            </a:extLst>
          </p:cNvPr>
          <p:cNvSpPr>
            <a:spLocks noChangeAspect="1"/>
          </p:cNvSpPr>
          <p:nvPr/>
        </p:nvSpPr>
        <p:spPr bwMode="auto">
          <a:xfrm>
            <a:off x="9336413" y="625478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576175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35417E-6 -4.81481E-6 L 1.35417E-6 0.03542 " pathEditMode="relative" rAng="0" ptsTypes="AA">
                                      <p:cBhvr>
                                        <p:cTn id="9" dur="700" spd="-100000" fill="hold"/>
                                        <p:tgtEl>
                                          <p:spTgt spid="5"/>
                                        </p:tgtEl>
                                        <p:attrNameLst>
                                          <p:attrName>ppt_x</p:attrName>
                                          <p:attrName>ppt_y</p:attrName>
                                        </p:attrNameLst>
                                      </p:cBhvr>
                                      <p:rCtr x="0" y="1771"/>
                                    </p:animMotion>
                                  </p:childTnLst>
                                </p:cTn>
                              </p:par>
                              <p:par>
                                <p:cTn id="10" presetID="10" presetClass="entr" presetSubtype="0" fill="hold" grpId="0" nodeType="with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par>
                                <p:cTn id="13" presetID="42" presetClass="path" presetSubtype="0" decel="100000" fill="hold" grpId="1" nodeType="withEffect">
                                  <p:stCondLst>
                                    <p:cond delay="0"/>
                                  </p:stCondLst>
                                  <p:childTnLst>
                                    <p:animMotion origin="layout" path="M 3.33333E-6 -1.2963E-6 L 3.33333E-6 0.03542 " pathEditMode="relative" rAng="0" ptsTypes="AA">
                                      <p:cBhvr>
                                        <p:cTn id="14" dur="700" spd="-100000" fill="hold"/>
                                        <p:tgtEl>
                                          <p:spTgt spid="82"/>
                                        </p:tgtEl>
                                        <p:attrNameLst>
                                          <p:attrName>ppt_x</p:attrName>
                                          <p:attrName>ppt_y</p:attrName>
                                        </p:attrNameLst>
                                      </p:cBhvr>
                                      <p:rCtr x="0" y="1771"/>
                                    </p:animMotion>
                                  </p:childTnLst>
                                </p:cTn>
                              </p:par>
                              <p:par>
                                <p:cTn id="15" presetID="10" presetClass="entr" presetSubtype="0" fill="hold" grpId="0" nodeType="withEffect">
                                  <p:stCondLst>
                                    <p:cond delay="10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42" presetClass="path" presetSubtype="0" decel="100000" fill="hold" grpId="1" nodeType="withEffect">
                                  <p:stCondLst>
                                    <p:cond delay="100"/>
                                  </p:stCondLst>
                                  <p:childTnLst>
                                    <p:animMotion origin="layout" path="M 3.33333E-6 -1.2963E-6 L 3.33333E-6 0.03542 " pathEditMode="relative" rAng="0" ptsTypes="AA">
                                      <p:cBhvr>
                                        <p:cTn id="19" dur="700" spd="-100000" fill="hold"/>
                                        <p:tgtEl>
                                          <p:spTgt spid="79"/>
                                        </p:tgtEl>
                                        <p:attrNameLst>
                                          <p:attrName>ppt_x</p:attrName>
                                          <p:attrName>ppt_y</p:attrName>
                                        </p:attrNameLst>
                                      </p:cBhvr>
                                      <p:rCtr x="0" y="1771"/>
                                    </p:animMotion>
                                  </p:childTnLst>
                                </p:cTn>
                              </p:par>
                              <p:par>
                                <p:cTn id="20" presetID="10" presetClass="entr" presetSubtype="0" fill="hold" grpId="0" nodeType="withEffect">
                                  <p:stCondLst>
                                    <p:cond delay="1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42" presetClass="path" presetSubtype="0" decel="100000" fill="hold" grpId="1" nodeType="withEffect">
                                  <p:stCondLst>
                                    <p:cond delay="100"/>
                                  </p:stCondLst>
                                  <p:childTnLst>
                                    <p:animMotion origin="layout" path="M 3.33333E-6 -1.2963E-6 L 3.33333E-6 0.03542 " pathEditMode="relative" rAng="0" ptsTypes="AA">
                                      <p:cBhvr>
                                        <p:cTn id="24" dur="700" spd="-100000" fill="hold"/>
                                        <p:tgtEl>
                                          <p:spTgt spid="78"/>
                                        </p:tgtEl>
                                        <p:attrNameLst>
                                          <p:attrName>ppt_x</p:attrName>
                                          <p:attrName>ppt_y</p:attrName>
                                        </p:attrNameLst>
                                      </p:cBhvr>
                                      <p:rCtr x="0" y="1771"/>
                                    </p:animMotion>
                                  </p:childTnLst>
                                </p:cTn>
                              </p:par>
                              <p:par>
                                <p:cTn id="25" presetID="10" presetClass="entr" presetSubtype="0" fill="hold" grpId="0" nodeType="withEffect">
                                  <p:stCondLst>
                                    <p:cond delay="20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par>
                                <p:cTn id="28" presetID="42" presetClass="path" presetSubtype="0" decel="100000" fill="hold" grpId="1" nodeType="withEffect">
                                  <p:stCondLst>
                                    <p:cond delay="200"/>
                                  </p:stCondLst>
                                  <p:childTnLst>
                                    <p:animMotion origin="layout" path="M 1.25E-6 -2.40741E-6 L 1.25E-6 0.03542 " pathEditMode="relative" rAng="0" ptsTypes="AA">
                                      <p:cBhvr>
                                        <p:cTn id="29" dur="700" spd="-100000" fill="hold"/>
                                        <p:tgtEl>
                                          <p:spTgt spid="81"/>
                                        </p:tgtEl>
                                        <p:attrNameLst>
                                          <p:attrName>ppt_x</p:attrName>
                                          <p:attrName>ppt_y</p:attrName>
                                        </p:attrNameLst>
                                      </p:cBhvr>
                                      <p:rCtr x="0" y="1771"/>
                                    </p:animMotion>
                                  </p:childTnLst>
                                </p:cTn>
                              </p:par>
                              <p:par>
                                <p:cTn id="30" presetID="10" presetClass="entr" presetSubtype="0" fill="hold" grpId="0" nodeType="withEffect">
                                  <p:stCondLst>
                                    <p:cond delay="20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par>
                                <p:cTn id="33" presetID="42" presetClass="path" presetSubtype="0" decel="100000" fill="hold" grpId="1" nodeType="withEffect">
                                  <p:stCondLst>
                                    <p:cond delay="200"/>
                                  </p:stCondLst>
                                  <p:childTnLst>
                                    <p:animMotion origin="layout" path="M 3.33333E-6 -1.2963E-6 L 3.33333E-6 0.03542 " pathEditMode="relative" rAng="0" ptsTypes="AA">
                                      <p:cBhvr>
                                        <p:cTn id="34" dur="700" spd="-100000" fill="hold"/>
                                        <p:tgtEl>
                                          <p:spTgt spid="80"/>
                                        </p:tgtEl>
                                        <p:attrNameLst>
                                          <p:attrName>ppt_x</p:attrName>
                                          <p:attrName>ppt_y</p:attrName>
                                        </p:attrNameLst>
                                      </p:cBhvr>
                                      <p:rCtr x="0" y="1771"/>
                                    </p:animMotion>
                                  </p:childTnLst>
                                </p:cTn>
                              </p:par>
                              <p:par>
                                <p:cTn id="35" presetID="22" presetClass="entr" presetSubtype="4"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1000"/>
                                        <p:tgtEl>
                                          <p:spTgt spid="11"/>
                                        </p:tgtEl>
                                      </p:cBhvr>
                                    </p:animEffect>
                                  </p:childTnLst>
                                </p:cTn>
                              </p:par>
                              <p:par>
                                <p:cTn id="38" presetID="22" presetClass="entr" presetSubtype="4" fill="hold" nodeType="withEffect">
                                  <p:stCondLst>
                                    <p:cond delay="100"/>
                                  </p:stCondLst>
                                  <p:childTnLst>
                                    <p:set>
                                      <p:cBhvr>
                                        <p:cTn id="39" dur="1" fill="hold">
                                          <p:stCondLst>
                                            <p:cond delay="0"/>
                                          </p:stCondLst>
                                        </p:cTn>
                                        <p:tgtEl>
                                          <p:spTgt spid="68"/>
                                        </p:tgtEl>
                                        <p:attrNameLst>
                                          <p:attrName>style.visibility</p:attrName>
                                        </p:attrNameLst>
                                      </p:cBhvr>
                                      <p:to>
                                        <p:strVal val="visible"/>
                                      </p:to>
                                    </p:set>
                                    <p:animEffect transition="in" filter="wipe(down)">
                                      <p:cBhvr>
                                        <p:cTn id="40" dur="1000"/>
                                        <p:tgtEl>
                                          <p:spTgt spid="68"/>
                                        </p:tgtEl>
                                      </p:cBhvr>
                                    </p:animEffect>
                                  </p:childTnLst>
                                </p:cTn>
                              </p:par>
                              <p:par>
                                <p:cTn id="41" presetID="22" presetClass="entr" presetSubtype="4" fill="hold" nodeType="withEffect">
                                  <p:stCondLst>
                                    <p:cond delay="200"/>
                                  </p:stCondLst>
                                  <p:childTnLst>
                                    <p:set>
                                      <p:cBhvr>
                                        <p:cTn id="42" dur="1" fill="hold">
                                          <p:stCondLst>
                                            <p:cond delay="0"/>
                                          </p:stCondLst>
                                        </p:cTn>
                                        <p:tgtEl>
                                          <p:spTgt spid="84"/>
                                        </p:tgtEl>
                                        <p:attrNameLst>
                                          <p:attrName>style.visibility</p:attrName>
                                        </p:attrNameLst>
                                      </p:cBhvr>
                                      <p:to>
                                        <p:strVal val="visible"/>
                                      </p:to>
                                    </p:set>
                                    <p:animEffect transition="in" filter="wipe(down)">
                                      <p:cBhvr>
                                        <p:cTn id="43" dur="1000"/>
                                        <p:tgtEl>
                                          <p:spTgt spid="84"/>
                                        </p:tgtEl>
                                      </p:cBhvr>
                                    </p:animEffect>
                                  </p:childTnLst>
                                </p:cTn>
                              </p:par>
                              <p:par>
                                <p:cTn id="44" presetID="22" presetClass="entr" presetSubtype="4" fill="hold" nodeType="withEffect">
                                  <p:stCondLst>
                                    <p:cond delay="300"/>
                                  </p:stCondLst>
                                  <p:childTnLst>
                                    <p:set>
                                      <p:cBhvr>
                                        <p:cTn id="45" dur="1" fill="hold">
                                          <p:stCondLst>
                                            <p:cond delay="0"/>
                                          </p:stCondLst>
                                        </p:cTn>
                                        <p:tgtEl>
                                          <p:spTgt spid="93"/>
                                        </p:tgtEl>
                                        <p:attrNameLst>
                                          <p:attrName>style.visibility</p:attrName>
                                        </p:attrNameLst>
                                      </p:cBhvr>
                                      <p:to>
                                        <p:strVal val="visible"/>
                                      </p:to>
                                    </p:set>
                                    <p:animEffect transition="in" filter="wipe(down)">
                                      <p:cBhvr>
                                        <p:cTn id="46" dur="1000"/>
                                        <p:tgtEl>
                                          <p:spTgt spid="93"/>
                                        </p:tgtEl>
                                      </p:cBhvr>
                                    </p:animEffect>
                                  </p:childTnLst>
                                </p:cTn>
                              </p:par>
                              <p:par>
                                <p:cTn id="47" presetID="1" presetClass="entr" presetSubtype="0" fill="hold" grpId="0" nodeType="withEffect">
                                  <p:stCondLst>
                                    <p:cond delay="750"/>
                                  </p:stCondLst>
                                  <p:childTnLst>
                                    <p:set>
                                      <p:cBhvr>
                                        <p:cTn id="48" dur="1" fill="hold">
                                          <p:stCondLst>
                                            <p:cond delay="0"/>
                                          </p:stCondLst>
                                        </p:cTn>
                                        <p:tgtEl>
                                          <p:spTgt spid="59"/>
                                        </p:tgtEl>
                                        <p:attrNameLst>
                                          <p:attrName>style.visibility</p:attrName>
                                        </p:attrNameLst>
                                      </p:cBhvr>
                                      <p:to>
                                        <p:strVal val="visible"/>
                                      </p:to>
                                    </p:set>
                                  </p:childTnLst>
                                </p:cTn>
                              </p:par>
                              <p:par>
                                <p:cTn id="49" presetID="37" presetClass="path" presetSubtype="0" repeatCount="indefinite" fill="hold" grpId="1" nodeType="withEffect">
                                  <p:stCondLst>
                                    <p:cond delay="750"/>
                                  </p:stCondLst>
                                  <p:childTnLst>
                                    <p:animMotion origin="layout" path="M -0.01386 0.04294 C -0.0138 -0.01169 0.1002 -0.12188 0.09994 -0.1706 " pathEditMode="relative" rAng="0" ptsTypes="AA">
                                      <p:cBhvr>
                                        <p:cTn id="50" dur="1500" fill="hold"/>
                                        <p:tgtEl>
                                          <p:spTgt spid="59"/>
                                        </p:tgtEl>
                                        <p:attrNameLst>
                                          <p:attrName>ppt_x</p:attrName>
                                          <p:attrName>ppt_y</p:attrName>
                                        </p:attrNameLst>
                                      </p:cBhvr>
                                      <p:rCtr x="5690" y="-10683"/>
                                    </p:animMotion>
                                  </p:childTnLst>
                                </p:cTn>
                              </p:par>
                              <p:par>
                                <p:cTn id="51" presetID="1" presetClass="entr" presetSubtype="0" fill="hold" grpId="0" nodeType="withEffect">
                                  <p:stCondLst>
                                    <p:cond delay="800"/>
                                  </p:stCondLst>
                                  <p:childTnLst>
                                    <p:set>
                                      <p:cBhvr>
                                        <p:cTn id="52" dur="1" fill="hold">
                                          <p:stCondLst>
                                            <p:cond delay="0"/>
                                          </p:stCondLst>
                                        </p:cTn>
                                        <p:tgtEl>
                                          <p:spTgt spid="65"/>
                                        </p:tgtEl>
                                        <p:attrNameLst>
                                          <p:attrName>style.visibility</p:attrName>
                                        </p:attrNameLst>
                                      </p:cBhvr>
                                      <p:to>
                                        <p:strVal val="visible"/>
                                      </p:to>
                                    </p:set>
                                  </p:childTnLst>
                                </p:cTn>
                              </p:par>
                              <p:par>
                                <p:cTn id="53" presetID="37" presetClass="path" presetSubtype="0" repeatCount="indefinite" fill="hold" grpId="1" nodeType="withEffect">
                                  <p:stCondLst>
                                    <p:cond delay="800"/>
                                  </p:stCondLst>
                                  <p:childTnLst>
                                    <p:animMotion origin="layout" path="M -0.04212 0.12222 C -0.04212 0.02234 0.11823 -0.15706 0.11888 -0.28275 " pathEditMode="relative" rAng="0" ptsTypes="AA">
                                      <p:cBhvr>
                                        <p:cTn id="54" dur="3000" fill="hold"/>
                                        <p:tgtEl>
                                          <p:spTgt spid="65"/>
                                        </p:tgtEl>
                                        <p:attrNameLst>
                                          <p:attrName>ppt_x</p:attrName>
                                          <p:attrName>ppt_y</p:attrName>
                                        </p:attrNameLst>
                                      </p:cBhvr>
                                      <p:rCtr x="8047" y="-20255"/>
                                    </p:animMotion>
                                  </p:childTnLst>
                                </p:cTn>
                              </p:par>
                              <p:par>
                                <p:cTn id="55" presetID="1" presetClass="entr" presetSubtype="0" fill="hold" grpId="0" nodeType="withEffect">
                                  <p:stCondLst>
                                    <p:cond delay="850"/>
                                  </p:stCondLst>
                                  <p:childTnLst>
                                    <p:set>
                                      <p:cBhvr>
                                        <p:cTn id="56" dur="1" fill="hold">
                                          <p:stCondLst>
                                            <p:cond delay="0"/>
                                          </p:stCondLst>
                                        </p:cTn>
                                        <p:tgtEl>
                                          <p:spTgt spid="102"/>
                                        </p:tgtEl>
                                        <p:attrNameLst>
                                          <p:attrName>style.visibility</p:attrName>
                                        </p:attrNameLst>
                                      </p:cBhvr>
                                      <p:to>
                                        <p:strVal val="visible"/>
                                      </p:to>
                                    </p:set>
                                  </p:childTnLst>
                                </p:cTn>
                              </p:par>
                              <p:par>
                                <p:cTn id="57" presetID="37" presetClass="path" presetSubtype="0" repeatCount="indefinite" fill="hold" grpId="1" nodeType="withEffect">
                                  <p:stCondLst>
                                    <p:cond delay="850"/>
                                  </p:stCondLst>
                                  <p:childTnLst>
                                    <p:animMotion origin="layout" path="M 0.01263 0.11609 C 0.01335 0.05903 -0.01042 -0.0441 -0.01042 -0.10278 " pathEditMode="relative" rAng="0" ptsTypes="AA">
                                      <p:cBhvr>
                                        <p:cTn id="58" dur="1500" fill="hold"/>
                                        <p:tgtEl>
                                          <p:spTgt spid="102"/>
                                        </p:tgtEl>
                                        <p:attrNameLst>
                                          <p:attrName>ppt_x</p:attrName>
                                          <p:attrName>ppt_y</p:attrName>
                                        </p:attrNameLst>
                                      </p:cBhvr>
                                      <p:rCtr x="-1152" y="-10949"/>
                                    </p:animMotion>
                                  </p:childTnLst>
                                </p:cTn>
                              </p:par>
                              <p:par>
                                <p:cTn id="59" presetID="1" presetClass="entr" presetSubtype="0" fill="hold" grpId="0" nodeType="withEffect">
                                  <p:stCondLst>
                                    <p:cond delay="1350"/>
                                  </p:stCondLst>
                                  <p:childTnLst>
                                    <p:set>
                                      <p:cBhvr>
                                        <p:cTn id="60" dur="1" fill="hold">
                                          <p:stCondLst>
                                            <p:cond delay="0"/>
                                          </p:stCondLst>
                                        </p:cTn>
                                        <p:tgtEl>
                                          <p:spTgt spid="58"/>
                                        </p:tgtEl>
                                        <p:attrNameLst>
                                          <p:attrName>style.visibility</p:attrName>
                                        </p:attrNameLst>
                                      </p:cBhvr>
                                      <p:to>
                                        <p:strVal val="visible"/>
                                      </p:to>
                                    </p:set>
                                  </p:childTnLst>
                                </p:cTn>
                              </p:par>
                              <p:par>
                                <p:cTn id="61" presetID="37" presetClass="path" presetSubtype="0" repeatCount="indefinite" fill="hold" grpId="1" nodeType="withEffect">
                                  <p:stCondLst>
                                    <p:cond delay="1350"/>
                                  </p:stCondLst>
                                  <p:childTnLst>
                                    <p:animMotion origin="layout" path="M 0.00065 0.01458 C 0.00137 -0.04248 -0.0224 -0.1456 -0.0224 -0.20428 " pathEditMode="relative" rAng="0" ptsTypes="AA">
                                      <p:cBhvr>
                                        <p:cTn id="62" dur="1500" fill="hold"/>
                                        <p:tgtEl>
                                          <p:spTgt spid="58"/>
                                        </p:tgtEl>
                                        <p:attrNameLst>
                                          <p:attrName>ppt_x</p:attrName>
                                          <p:attrName>ppt_y</p:attrName>
                                        </p:attrNameLst>
                                      </p:cBhvr>
                                      <p:rCtr x="-1152" y="-10949"/>
                                    </p:animMotion>
                                  </p:childTnLst>
                                </p:cTn>
                              </p:par>
                              <p:par>
                                <p:cTn id="63" presetID="1" presetClass="entr" presetSubtype="0" fill="hold" grpId="0" nodeType="withEffect">
                                  <p:stCondLst>
                                    <p:cond delay="950"/>
                                  </p:stCondLst>
                                  <p:childTnLst>
                                    <p:set>
                                      <p:cBhvr>
                                        <p:cTn id="64" dur="1" fill="hold">
                                          <p:stCondLst>
                                            <p:cond delay="0"/>
                                          </p:stCondLst>
                                        </p:cTn>
                                        <p:tgtEl>
                                          <p:spTgt spid="103"/>
                                        </p:tgtEl>
                                        <p:attrNameLst>
                                          <p:attrName>style.visibility</p:attrName>
                                        </p:attrNameLst>
                                      </p:cBhvr>
                                      <p:to>
                                        <p:strVal val="visible"/>
                                      </p:to>
                                    </p:set>
                                  </p:childTnLst>
                                </p:cTn>
                              </p:par>
                              <p:par>
                                <p:cTn id="65" presetID="37" presetClass="path" presetSubtype="0" repeatCount="indefinite" fill="hold" grpId="1" nodeType="withEffect">
                                  <p:stCondLst>
                                    <p:cond delay="950"/>
                                  </p:stCondLst>
                                  <p:childTnLst>
                                    <p:animMotion origin="layout" path="M -0.09394 0.16308 C -0.09297 0.10787 0.01758 0.00452 0.01888 -0.04988 " pathEditMode="relative" rAng="0" ptsTypes="AA">
                                      <p:cBhvr>
                                        <p:cTn id="66" dur="1500" fill="hold"/>
                                        <p:tgtEl>
                                          <p:spTgt spid="103"/>
                                        </p:tgtEl>
                                        <p:attrNameLst>
                                          <p:attrName>ppt_x</p:attrName>
                                          <p:attrName>ppt_y</p:attrName>
                                        </p:attrNameLst>
                                      </p:cBhvr>
                                      <p:rCtr x="5638" y="-10648"/>
                                    </p:animMotion>
                                  </p:childTnLst>
                                </p:cTn>
                              </p:par>
                              <p:par>
                                <p:cTn id="67" presetID="1" presetClass="entr" presetSubtype="0" fill="hold" grpId="0" nodeType="withEffect">
                                  <p:stCondLst>
                                    <p:cond delay="1000"/>
                                  </p:stCondLst>
                                  <p:childTnLst>
                                    <p:set>
                                      <p:cBhvr>
                                        <p:cTn id="68" dur="1" fill="hold">
                                          <p:stCondLst>
                                            <p:cond delay="0"/>
                                          </p:stCondLst>
                                        </p:cTn>
                                        <p:tgtEl>
                                          <p:spTgt spid="67"/>
                                        </p:tgtEl>
                                        <p:attrNameLst>
                                          <p:attrName>style.visibility</p:attrName>
                                        </p:attrNameLst>
                                      </p:cBhvr>
                                      <p:to>
                                        <p:strVal val="visible"/>
                                      </p:to>
                                    </p:set>
                                  </p:childTnLst>
                                </p:cTn>
                              </p:par>
                              <p:par>
                                <p:cTn id="69" presetID="37" presetClass="path" presetSubtype="0" repeatCount="indefinite" fill="hold" grpId="1" nodeType="withEffect">
                                  <p:stCondLst>
                                    <p:cond delay="1000"/>
                                  </p:stCondLst>
                                  <p:childTnLst>
                                    <p:animMotion origin="layout" path="M 0.17011 0.19676 C 0.16953 0.14063 -0.00664 0.0316 -0.00528 -0.01979 " pathEditMode="relative" rAng="0" ptsTypes="AA">
                                      <p:cBhvr>
                                        <p:cTn id="70" dur="2000" fill="hold"/>
                                        <p:tgtEl>
                                          <p:spTgt spid="67"/>
                                        </p:tgtEl>
                                        <p:attrNameLst>
                                          <p:attrName>ppt_x</p:attrName>
                                          <p:attrName>ppt_y</p:attrName>
                                        </p:attrNameLst>
                                      </p:cBhvr>
                                      <p:rCtr x="-8770" y="-10833"/>
                                    </p:animMotion>
                                  </p:childTnLst>
                                </p:cTn>
                              </p:par>
                              <p:par>
                                <p:cTn id="71" presetID="1" presetClass="entr" presetSubtype="0" fill="hold" grpId="0" nodeType="withEffect">
                                  <p:stCondLst>
                                    <p:cond delay="1500"/>
                                  </p:stCondLst>
                                  <p:childTnLst>
                                    <p:set>
                                      <p:cBhvr>
                                        <p:cTn id="72" dur="1" fill="hold">
                                          <p:stCondLst>
                                            <p:cond delay="0"/>
                                          </p:stCondLst>
                                        </p:cTn>
                                        <p:tgtEl>
                                          <p:spTgt spid="60"/>
                                        </p:tgtEl>
                                        <p:attrNameLst>
                                          <p:attrName>style.visibility</p:attrName>
                                        </p:attrNameLst>
                                      </p:cBhvr>
                                      <p:to>
                                        <p:strVal val="visible"/>
                                      </p:to>
                                    </p:set>
                                  </p:childTnLst>
                                </p:cTn>
                              </p:par>
                              <p:par>
                                <p:cTn id="73" presetID="37" presetClass="path" presetSubtype="0" repeatCount="indefinite" fill="hold" grpId="1" nodeType="withEffect">
                                  <p:stCondLst>
                                    <p:cond delay="1500"/>
                                  </p:stCondLst>
                                  <p:childTnLst>
                                    <p:animMotion origin="layout" path="M 0.11152 0.13044 C 0.11094 0.07431 -0.06523 -0.03472 -0.06387 -0.08611 " pathEditMode="relative" rAng="0" ptsTypes="AA">
                                      <p:cBhvr>
                                        <p:cTn id="74" dur="2000" fill="hold"/>
                                        <p:tgtEl>
                                          <p:spTgt spid="60"/>
                                        </p:tgtEl>
                                        <p:attrNameLst>
                                          <p:attrName>ppt_x</p:attrName>
                                          <p:attrName>ppt_y</p:attrName>
                                        </p:attrNameLst>
                                      </p:cBhvr>
                                      <p:rCtr x="-8776" y="-10833"/>
                                    </p:animMotion>
                                  </p:childTnLst>
                                </p:cTn>
                              </p:par>
                              <p:par>
                                <p:cTn id="75" presetID="1" presetClass="entr" presetSubtype="0" fill="hold" grpId="0" nodeType="withEffect">
                                  <p:stCondLst>
                                    <p:cond delay="1100"/>
                                  </p:stCondLst>
                                  <p:childTnLst>
                                    <p:set>
                                      <p:cBhvr>
                                        <p:cTn id="76" dur="1" fill="hold">
                                          <p:stCondLst>
                                            <p:cond delay="0"/>
                                          </p:stCondLst>
                                        </p:cTn>
                                        <p:tgtEl>
                                          <p:spTgt spid="66"/>
                                        </p:tgtEl>
                                        <p:attrNameLst>
                                          <p:attrName>style.visibility</p:attrName>
                                        </p:attrNameLst>
                                      </p:cBhvr>
                                      <p:to>
                                        <p:strVal val="visible"/>
                                      </p:to>
                                    </p:set>
                                  </p:childTnLst>
                                </p:cTn>
                              </p:par>
                              <p:par>
                                <p:cTn id="77" presetID="37" presetClass="path" presetSubtype="0" repeatCount="indefinite" fill="hold" grpId="1" nodeType="withEffect">
                                  <p:stCondLst>
                                    <p:cond delay="1100"/>
                                  </p:stCondLst>
                                  <p:childTnLst>
                                    <p:animMotion origin="layout" path="M -0.04394 0.18854 C -0.04505 0.13738 0.00326 0.02072 0.00326 -0.02778 " pathEditMode="relative" rAng="0" ptsTypes="AA">
                                      <p:cBhvr>
                                        <p:cTn id="78" dur="2000" fill="hold"/>
                                        <p:tgtEl>
                                          <p:spTgt spid="66"/>
                                        </p:tgtEl>
                                        <p:attrNameLst>
                                          <p:attrName>ppt_x</p:attrName>
                                          <p:attrName>ppt_y</p:attrName>
                                        </p:attrNameLst>
                                      </p:cBhvr>
                                      <p:rCtr x="2357" y="-10822"/>
                                    </p:animMotion>
                                  </p:childTnLst>
                                </p:cTn>
                              </p:par>
                              <p:par>
                                <p:cTn id="79" presetID="1" presetClass="entr" presetSubtype="0" fill="hold" grpId="0" nodeType="withEffect">
                                  <p:stCondLst>
                                    <p:cond delay="1600"/>
                                  </p:stCondLst>
                                  <p:childTnLst>
                                    <p:set>
                                      <p:cBhvr>
                                        <p:cTn id="80" dur="1" fill="hold">
                                          <p:stCondLst>
                                            <p:cond delay="0"/>
                                          </p:stCondLst>
                                        </p:cTn>
                                        <p:tgtEl>
                                          <p:spTgt spid="63"/>
                                        </p:tgtEl>
                                        <p:attrNameLst>
                                          <p:attrName>style.visibility</p:attrName>
                                        </p:attrNameLst>
                                      </p:cBhvr>
                                      <p:to>
                                        <p:strVal val="visible"/>
                                      </p:to>
                                    </p:set>
                                  </p:childTnLst>
                                </p:cTn>
                              </p:par>
                              <p:par>
                                <p:cTn id="81" presetID="37" presetClass="path" presetSubtype="0" repeatCount="indefinite" fill="hold" grpId="1" nodeType="withEffect">
                                  <p:stCondLst>
                                    <p:cond delay="1600"/>
                                  </p:stCondLst>
                                  <p:childTnLst>
                                    <p:animMotion origin="layout" path="M -0.01484 0.07975 C -0.01595 0.02859 0.03236 -0.08808 0.03236 -0.13657 " pathEditMode="relative" rAng="0" ptsTypes="AA">
                                      <p:cBhvr>
                                        <p:cTn id="82" dur="2000" fill="hold"/>
                                        <p:tgtEl>
                                          <p:spTgt spid="63"/>
                                        </p:tgtEl>
                                        <p:attrNameLst>
                                          <p:attrName>ppt_x</p:attrName>
                                          <p:attrName>ppt_y</p:attrName>
                                        </p:attrNameLst>
                                      </p:cBhvr>
                                      <p:rCtr x="2357" y="-10822"/>
                                    </p:animMotion>
                                  </p:childTnLst>
                                </p:cTn>
                              </p:par>
                              <p:par>
                                <p:cTn id="83" presetID="1" presetClass="entr" presetSubtype="0" fill="hold" grpId="0" nodeType="withEffect">
                                  <p:stCondLst>
                                    <p:cond delay="1200"/>
                                  </p:stCondLst>
                                  <p:childTnLst>
                                    <p:set>
                                      <p:cBhvr>
                                        <p:cTn id="84" dur="1" fill="hold">
                                          <p:stCondLst>
                                            <p:cond delay="0"/>
                                          </p:stCondLst>
                                        </p:cTn>
                                        <p:tgtEl>
                                          <p:spTgt spid="62"/>
                                        </p:tgtEl>
                                        <p:attrNameLst>
                                          <p:attrName>style.visibility</p:attrName>
                                        </p:attrNameLst>
                                      </p:cBhvr>
                                      <p:to>
                                        <p:strVal val="visible"/>
                                      </p:to>
                                    </p:set>
                                  </p:childTnLst>
                                </p:cTn>
                              </p:par>
                              <p:par>
                                <p:cTn id="85" presetID="37" presetClass="path" presetSubtype="0" repeatCount="indefinite" fill="hold" grpId="1" nodeType="withEffect">
                                  <p:stCondLst>
                                    <p:cond delay="1200"/>
                                  </p:stCondLst>
                                  <p:childTnLst>
                                    <p:animMotion origin="layout" path="M 0.05052 0.10984 C 0.04941 0.05116 -0.04922 -0.05243 -0.04929 -0.10648 " pathEditMode="relative" rAng="0" ptsTypes="AA">
                                      <p:cBhvr>
                                        <p:cTn id="86" dur="1500" fill="hold"/>
                                        <p:tgtEl>
                                          <p:spTgt spid="62"/>
                                        </p:tgtEl>
                                        <p:attrNameLst>
                                          <p:attrName>ppt_x</p:attrName>
                                          <p:attrName>ppt_y</p:attrName>
                                        </p:attrNameLst>
                                      </p:cBhvr>
                                      <p:rCtr x="-4993" y="-10822"/>
                                    </p:animMotion>
                                  </p:childTnLst>
                                </p:cTn>
                              </p:par>
                              <p:par>
                                <p:cTn id="87" presetID="1" presetClass="entr" presetSubtype="0" fill="hold" grpId="0" nodeType="withEffect">
                                  <p:stCondLst>
                                    <p:cond delay="1800"/>
                                  </p:stCondLst>
                                  <p:childTnLst>
                                    <p:set>
                                      <p:cBhvr>
                                        <p:cTn id="88" dur="1" fill="hold">
                                          <p:stCondLst>
                                            <p:cond delay="0"/>
                                          </p:stCondLst>
                                        </p:cTn>
                                        <p:tgtEl>
                                          <p:spTgt spid="104"/>
                                        </p:tgtEl>
                                        <p:attrNameLst>
                                          <p:attrName>style.visibility</p:attrName>
                                        </p:attrNameLst>
                                      </p:cBhvr>
                                      <p:to>
                                        <p:strVal val="visible"/>
                                      </p:to>
                                    </p:set>
                                  </p:childTnLst>
                                </p:cTn>
                              </p:par>
                              <p:par>
                                <p:cTn id="89" presetID="37" presetClass="path" presetSubtype="0" repeatCount="indefinite" fill="hold" grpId="1" nodeType="withEffect">
                                  <p:stCondLst>
                                    <p:cond delay="1800"/>
                                  </p:stCondLst>
                                  <p:childTnLst>
                                    <p:animMotion origin="layout" path="M -0.00189 0.04167 C -0.00137 -0.12245 0.097 -0.2743 0.097 -0.36597 " pathEditMode="relative" rAng="0" ptsTypes="AA">
                                      <p:cBhvr>
                                        <p:cTn id="90" dur="2000" fill="hold"/>
                                        <p:tgtEl>
                                          <p:spTgt spid="104"/>
                                        </p:tgtEl>
                                        <p:attrNameLst>
                                          <p:attrName>ppt_x</p:attrName>
                                          <p:attrName>ppt_y</p:attrName>
                                        </p:attrNameLst>
                                      </p:cBhvr>
                                      <p:rCtr x="4941" y="-20382"/>
                                    </p:animMotion>
                                  </p:childTnLst>
                                </p:cTn>
                              </p:par>
                              <p:par>
                                <p:cTn id="91" presetID="1" presetClass="entr" presetSubtype="0" fill="hold" grpId="0" nodeType="withEffect">
                                  <p:stCondLst>
                                    <p:cond delay="1300"/>
                                  </p:stCondLst>
                                  <p:childTnLst>
                                    <p:set>
                                      <p:cBhvr>
                                        <p:cTn id="92" dur="1" fill="hold">
                                          <p:stCondLst>
                                            <p:cond delay="0"/>
                                          </p:stCondLst>
                                        </p:cTn>
                                        <p:tgtEl>
                                          <p:spTgt spid="53"/>
                                        </p:tgtEl>
                                        <p:attrNameLst>
                                          <p:attrName>style.visibility</p:attrName>
                                        </p:attrNameLst>
                                      </p:cBhvr>
                                      <p:to>
                                        <p:strVal val="visible"/>
                                      </p:to>
                                    </p:set>
                                  </p:childTnLst>
                                </p:cTn>
                              </p:par>
                              <p:par>
                                <p:cTn id="93" presetID="37" presetClass="path" presetSubtype="0" repeatCount="indefinite" fill="hold" grpId="1" nodeType="withEffect">
                                  <p:stCondLst>
                                    <p:cond delay="1300"/>
                                  </p:stCondLst>
                                  <p:childTnLst>
                                    <p:animMotion origin="layout" path="M -0.05787 0.25579 C -0.05735 0.09167 0.04102 -0.06018 0.04102 -0.15185 " pathEditMode="relative" rAng="0" ptsTypes="AA">
                                      <p:cBhvr>
                                        <p:cTn id="94" dur="2000" fill="hold"/>
                                        <p:tgtEl>
                                          <p:spTgt spid="53"/>
                                        </p:tgtEl>
                                        <p:attrNameLst>
                                          <p:attrName>ppt_x</p:attrName>
                                          <p:attrName>ppt_y</p:attrName>
                                        </p:attrNameLst>
                                      </p:cBhvr>
                                      <p:rCtr x="4941" y="-20382"/>
                                    </p:animMotion>
                                  </p:childTnLst>
                                </p:cTn>
                              </p:par>
                              <p:par>
                                <p:cTn id="95" presetID="1" presetClass="entr" presetSubtype="0" fill="hold" grpId="0" nodeType="withEffect">
                                  <p:stCondLst>
                                    <p:cond delay="1350"/>
                                  </p:stCondLst>
                                  <p:childTnLst>
                                    <p:set>
                                      <p:cBhvr>
                                        <p:cTn id="96" dur="1" fill="hold">
                                          <p:stCondLst>
                                            <p:cond delay="0"/>
                                          </p:stCondLst>
                                        </p:cTn>
                                        <p:tgtEl>
                                          <p:spTgt spid="64"/>
                                        </p:tgtEl>
                                        <p:attrNameLst>
                                          <p:attrName>style.visibility</p:attrName>
                                        </p:attrNameLst>
                                      </p:cBhvr>
                                      <p:to>
                                        <p:strVal val="visible"/>
                                      </p:to>
                                    </p:set>
                                  </p:childTnLst>
                                </p:cTn>
                              </p:par>
                              <p:par>
                                <p:cTn id="97" presetID="37" presetClass="path" presetSubtype="0" repeatCount="indefinite" fill="hold" grpId="1" nodeType="withEffect">
                                  <p:stCondLst>
                                    <p:cond delay="1350"/>
                                  </p:stCondLst>
                                  <p:childTnLst>
                                    <p:animMotion origin="layout" path="M -0.01667 0.06956 C -0.01667 -0.03032 0.14368 -0.20972 0.14434 -0.33542 " pathEditMode="relative" rAng="0" ptsTypes="AA">
                                      <p:cBhvr>
                                        <p:cTn id="98" dur="3000" fill="hold"/>
                                        <p:tgtEl>
                                          <p:spTgt spid="64"/>
                                        </p:tgtEl>
                                        <p:attrNameLst>
                                          <p:attrName>ppt_x</p:attrName>
                                          <p:attrName>ppt_y</p:attrName>
                                        </p:attrNameLst>
                                      </p:cBhvr>
                                      <p:rCtr x="8047" y="-20255"/>
                                    </p:animMotion>
                                  </p:childTnLst>
                                </p:cTn>
                              </p:par>
                              <p:par>
                                <p:cTn id="99" presetID="1" presetClass="entr" presetSubtype="0" fill="hold" grpId="0" nodeType="withEffect">
                                  <p:stCondLst>
                                    <p:cond delay="1400"/>
                                  </p:stCondLst>
                                  <p:childTnLst>
                                    <p:set>
                                      <p:cBhvr>
                                        <p:cTn id="100" dur="1" fill="hold">
                                          <p:stCondLst>
                                            <p:cond delay="0"/>
                                          </p:stCondLst>
                                        </p:cTn>
                                        <p:tgtEl>
                                          <p:spTgt spid="54"/>
                                        </p:tgtEl>
                                        <p:attrNameLst>
                                          <p:attrName>style.visibility</p:attrName>
                                        </p:attrNameLst>
                                      </p:cBhvr>
                                      <p:to>
                                        <p:strVal val="visible"/>
                                      </p:to>
                                    </p:set>
                                  </p:childTnLst>
                                </p:cTn>
                              </p:par>
                              <p:par>
                                <p:cTn id="101" presetID="37" presetClass="path" presetSubtype="0" repeatCount="indefinite" fill="hold" grpId="1" nodeType="withEffect">
                                  <p:stCondLst>
                                    <p:cond delay="1400"/>
                                  </p:stCondLst>
                                  <p:childTnLst>
                                    <p:animMotion origin="layout" path="M 0.11277 0.35914 C 0.11303 0.20833 -0.00813 0.04513 -0.00813 -0.04642 " pathEditMode="relative" rAng="0" ptsTypes="AA">
                                      <p:cBhvr>
                                        <p:cTn id="102" dur="3000" fill="hold"/>
                                        <p:tgtEl>
                                          <p:spTgt spid="54"/>
                                        </p:tgtEl>
                                        <p:attrNameLst>
                                          <p:attrName>ppt_x</p:attrName>
                                          <p:attrName>ppt_y</p:attrName>
                                        </p:attrNameLst>
                                      </p:cBhvr>
                                      <p:rCtr x="-6048" y="-20278"/>
                                    </p:animMotion>
                                  </p:childTnLst>
                                </p:cTn>
                              </p:par>
                              <p:par>
                                <p:cTn id="103" presetID="1" presetClass="entr" presetSubtype="0" fill="hold" grpId="0" nodeType="withEffect">
                                  <p:stCondLst>
                                    <p:cond delay="1450"/>
                                  </p:stCondLst>
                                  <p:childTnLst>
                                    <p:set>
                                      <p:cBhvr>
                                        <p:cTn id="104" dur="1" fill="hold">
                                          <p:stCondLst>
                                            <p:cond delay="0"/>
                                          </p:stCondLst>
                                        </p:cTn>
                                        <p:tgtEl>
                                          <p:spTgt spid="57"/>
                                        </p:tgtEl>
                                        <p:attrNameLst>
                                          <p:attrName>style.visibility</p:attrName>
                                        </p:attrNameLst>
                                      </p:cBhvr>
                                      <p:to>
                                        <p:strVal val="visible"/>
                                      </p:to>
                                    </p:set>
                                  </p:childTnLst>
                                </p:cTn>
                              </p:par>
                              <p:par>
                                <p:cTn id="105" presetID="37" presetClass="path" presetSubtype="0" repeatCount="indefinite" fill="hold" grpId="1" nodeType="withEffect">
                                  <p:stCondLst>
                                    <p:cond delay="1450"/>
                                  </p:stCondLst>
                                  <p:childTnLst>
                                    <p:animMotion origin="layout" path="M 0.02403 0.06747 C 0.02311 -0.01875 -0.0791 -0.05452 -0.0791 -0.14572 " pathEditMode="relative" rAng="0" ptsTypes="AA">
                                      <p:cBhvr>
                                        <p:cTn id="106" dur="2500" fill="hold"/>
                                        <p:tgtEl>
                                          <p:spTgt spid="57"/>
                                        </p:tgtEl>
                                        <p:attrNameLst>
                                          <p:attrName>ppt_x</p:attrName>
                                          <p:attrName>ppt_y</p:attrName>
                                        </p:attrNameLst>
                                      </p:cBhvr>
                                      <p:rCtr x="-5156" y="-10660"/>
                                    </p:animMotion>
                                  </p:childTnLst>
                                </p:cTn>
                              </p:par>
                              <p:par>
                                <p:cTn id="107" presetID="1" presetClass="entr" presetSubtype="0" fill="hold" grpId="0" nodeType="withEffect">
                                  <p:stCondLst>
                                    <p:cond delay="2000"/>
                                  </p:stCondLst>
                                  <p:childTnLst>
                                    <p:set>
                                      <p:cBhvr>
                                        <p:cTn id="108" dur="1" fill="hold">
                                          <p:stCondLst>
                                            <p:cond delay="0"/>
                                          </p:stCondLst>
                                        </p:cTn>
                                        <p:tgtEl>
                                          <p:spTgt spid="37"/>
                                        </p:tgtEl>
                                        <p:attrNameLst>
                                          <p:attrName>style.visibility</p:attrName>
                                        </p:attrNameLst>
                                      </p:cBhvr>
                                      <p:to>
                                        <p:strVal val="visible"/>
                                      </p:to>
                                    </p:set>
                                  </p:childTnLst>
                                </p:cTn>
                              </p:par>
                              <p:par>
                                <p:cTn id="109" presetID="37" presetClass="path" presetSubtype="0" repeatCount="indefinite" fill="hold" grpId="1" nodeType="withEffect">
                                  <p:stCondLst>
                                    <p:cond delay="2000"/>
                                  </p:stCondLst>
                                  <p:childTnLst>
                                    <p:animMotion origin="layout" path="M -0.07201 0.15776 C -0.07162 0.08403 0.04804 -0.01886 0.04557 -0.18194 " pathEditMode="relative" rAng="0" ptsTypes="AA">
                                      <p:cBhvr>
                                        <p:cTn id="110" dur="1500" fill="hold"/>
                                        <p:tgtEl>
                                          <p:spTgt spid="37"/>
                                        </p:tgtEl>
                                        <p:attrNameLst>
                                          <p:attrName>ppt_x</p:attrName>
                                          <p:attrName>ppt_y</p:attrName>
                                        </p:attrNameLst>
                                      </p:cBhvr>
                                      <p:rCtr x="5879" y="-16991"/>
                                    </p:animMotion>
                                  </p:childTnLst>
                                </p:cTn>
                              </p:par>
                              <p:par>
                                <p:cTn id="111" presetID="1" presetClass="entr" presetSubtype="0" fill="hold" grpId="0" nodeType="withEffect">
                                  <p:stCondLst>
                                    <p:cond delay="1850"/>
                                  </p:stCondLst>
                                  <p:childTnLst>
                                    <p:set>
                                      <p:cBhvr>
                                        <p:cTn id="112" dur="1" fill="hold">
                                          <p:stCondLst>
                                            <p:cond delay="0"/>
                                          </p:stCondLst>
                                        </p:cTn>
                                        <p:tgtEl>
                                          <p:spTgt spid="56"/>
                                        </p:tgtEl>
                                        <p:attrNameLst>
                                          <p:attrName>style.visibility</p:attrName>
                                        </p:attrNameLst>
                                      </p:cBhvr>
                                      <p:to>
                                        <p:strVal val="visible"/>
                                      </p:to>
                                    </p:set>
                                  </p:childTnLst>
                                </p:cTn>
                              </p:par>
                              <p:par>
                                <p:cTn id="113" presetID="37" presetClass="path" presetSubtype="0" repeatCount="indefinite" fill="hold" grpId="1" nodeType="withEffect">
                                  <p:stCondLst>
                                    <p:cond delay="1850"/>
                                  </p:stCondLst>
                                  <p:childTnLst>
                                    <p:animMotion origin="layout" path="M -0.13607 0.30428 C -0.13607 0.20439 0.02428 0.025 0.02494 -0.1007 " pathEditMode="relative" rAng="0" ptsTypes="AA">
                                      <p:cBhvr>
                                        <p:cTn id="114" dur="3000" fill="hold"/>
                                        <p:tgtEl>
                                          <p:spTgt spid="56"/>
                                        </p:tgtEl>
                                        <p:attrNameLst>
                                          <p:attrName>ppt_x</p:attrName>
                                          <p:attrName>ppt_y</p:attrName>
                                        </p:attrNameLst>
                                      </p:cBhvr>
                                      <p:rCtr x="8047" y="-20255"/>
                                    </p:animMotion>
                                  </p:childTnLst>
                                </p:cTn>
                              </p:par>
                              <p:par>
                                <p:cTn id="115" presetID="1" presetClass="entr" presetSubtype="0" fill="hold" grpId="0" nodeType="withEffect">
                                  <p:stCondLst>
                                    <p:cond delay="2250"/>
                                  </p:stCondLst>
                                  <p:childTnLst>
                                    <p:set>
                                      <p:cBhvr>
                                        <p:cTn id="116" dur="1" fill="hold">
                                          <p:stCondLst>
                                            <p:cond delay="0"/>
                                          </p:stCondLst>
                                        </p:cTn>
                                        <p:tgtEl>
                                          <p:spTgt spid="28"/>
                                        </p:tgtEl>
                                        <p:attrNameLst>
                                          <p:attrName>style.visibility</p:attrName>
                                        </p:attrNameLst>
                                      </p:cBhvr>
                                      <p:to>
                                        <p:strVal val="visible"/>
                                      </p:to>
                                    </p:set>
                                  </p:childTnLst>
                                </p:cTn>
                              </p:par>
                              <p:par>
                                <p:cTn id="117" presetID="37" presetClass="path" presetSubtype="0" repeatCount="indefinite" fill="hold" grpId="1" nodeType="withEffect">
                                  <p:stCondLst>
                                    <p:cond delay="2250"/>
                                  </p:stCondLst>
                                  <p:childTnLst>
                                    <p:animMotion origin="layout" path="M 0.12631 0.46701 C 0.11993 0.38981 0.0834 0.31354 0.04734 0.21284 C 0.01582 0.12025 -0.00826 0.00601 -0.00755 -0.14017 " pathEditMode="relative" rAng="0" ptsTypes="AAA">
                                      <p:cBhvr>
                                        <p:cTn id="118" dur="3500" fill="hold"/>
                                        <p:tgtEl>
                                          <p:spTgt spid="28"/>
                                        </p:tgtEl>
                                        <p:attrNameLst>
                                          <p:attrName>ppt_x</p:attrName>
                                          <p:attrName>ppt_y</p:attrName>
                                        </p:attrNameLst>
                                      </p:cBhvr>
                                      <p:rCtr x="-6699" y="-30359"/>
                                    </p:animMotion>
                                  </p:childTnLst>
                                </p:cTn>
                              </p:par>
                              <p:par>
                                <p:cTn id="119" presetID="1" presetClass="entr" presetSubtype="0" fill="hold" grpId="0" nodeType="withEffect">
                                  <p:stCondLst>
                                    <p:cond delay="3250"/>
                                  </p:stCondLst>
                                  <p:childTnLst>
                                    <p:set>
                                      <p:cBhvr>
                                        <p:cTn id="120" dur="1" fill="hold">
                                          <p:stCondLst>
                                            <p:cond delay="0"/>
                                          </p:stCondLst>
                                        </p:cTn>
                                        <p:tgtEl>
                                          <p:spTgt spid="101"/>
                                        </p:tgtEl>
                                        <p:attrNameLst>
                                          <p:attrName>style.visibility</p:attrName>
                                        </p:attrNameLst>
                                      </p:cBhvr>
                                      <p:to>
                                        <p:strVal val="visible"/>
                                      </p:to>
                                    </p:set>
                                  </p:childTnLst>
                                </p:cTn>
                              </p:par>
                              <p:par>
                                <p:cTn id="121" presetID="37" presetClass="path" presetSubtype="0" repeatCount="indefinite" fill="hold" grpId="1" nodeType="withEffect">
                                  <p:stCondLst>
                                    <p:cond delay="3250"/>
                                  </p:stCondLst>
                                  <p:childTnLst>
                                    <p:animMotion origin="layout" path="M 0.07363 0.23924 C 0.06725 0.16204 0.03073 0.08576 -0.00534 -0.01493 C -0.03685 -0.10752 -0.06094 -0.22176 -0.06022 -0.36794 " pathEditMode="relative" rAng="0" ptsTypes="AAA">
                                      <p:cBhvr>
                                        <p:cTn id="122" dur="3500" fill="hold"/>
                                        <p:tgtEl>
                                          <p:spTgt spid="101"/>
                                        </p:tgtEl>
                                        <p:attrNameLst>
                                          <p:attrName>ppt_x</p:attrName>
                                          <p:attrName>ppt_y</p:attrName>
                                        </p:attrNameLst>
                                      </p:cBhvr>
                                      <p:rCtr x="-6699" y="-30359"/>
                                    </p:animMotion>
                                  </p:childTnLst>
                                </p:cTn>
                              </p:par>
                              <p:par>
                                <p:cTn id="123" presetID="1" presetClass="entr" presetSubtype="0" fill="hold" grpId="0" nodeType="withEffect">
                                  <p:stCondLst>
                                    <p:cond delay="2250"/>
                                  </p:stCondLst>
                                  <p:childTnLst>
                                    <p:set>
                                      <p:cBhvr>
                                        <p:cTn id="124" dur="1" fill="hold">
                                          <p:stCondLst>
                                            <p:cond delay="0"/>
                                          </p:stCondLst>
                                        </p:cTn>
                                        <p:tgtEl>
                                          <p:spTgt spid="36"/>
                                        </p:tgtEl>
                                        <p:attrNameLst>
                                          <p:attrName>style.visibility</p:attrName>
                                        </p:attrNameLst>
                                      </p:cBhvr>
                                      <p:to>
                                        <p:strVal val="visible"/>
                                      </p:to>
                                    </p:set>
                                  </p:childTnLst>
                                </p:cTn>
                              </p:par>
                              <p:par>
                                <p:cTn id="125" presetID="37" presetClass="path" presetSubtype="0" repeatCount="indefinite" fill="hold" grpId="1" nodeType="withEffect">
                                  <p:stCondLst>
                                    <p:cond delay="2250"/>
                                  </p:stCondLst>
                                  <p:childTnLst>
                                    <p:animMotion origin="layout" path="M -0.04856 0.236 C -0.04856 0.11679 0.00944 0.00614 0.00951 -0.06204 " pathEditMode="relative" rAng="0" ptsTypes="AA">
                                      <p:cBhvr>
                                        <p:cTn id="126" dur="1500" fill="hold"/>
                                        <p:tgtEl>
                                          <p:spTgt spid="36"/>
                                        </p:tgtEl>
                                        <p:attrNameLst>
                                          <p:attrName>ppt_x</p:attrName>
                                          <p:attrName>ppt_y</p:attrName>
                                        </p:attrNameLst>
                                      </p:cBhvr>
                                      <p:rCtr x="2904" y="-14907"/>
                                    </p:animMotion>
                                  </p:childTnLst>
                                </p:cTn>
                              </p:par>
                              <p:par>
                                <p:cTn id="127" presetID="1" presetClass="entr" presetSubtype="0" fill="hold" grpId="0" nodeType="withEffect">
                                  <p:stCondLst>
                                    <p:cond delay="3000"/>
                                  </p:stCondLst>
                                  <p:childTnLst>
                                    <p:set>
                                      <p:cBhvr>
                                        <p:cTn id="128" dur="1" fill="hold">
                                          <p:stCondLst>
                                            <p:cond delay="0"/>
                                          </p:stCondLst>
                                        </p:cTn>
                                        <p:tgtEl>
                                          <p:spTgt spid="43"/>
                                        </p:tgtEl>
                                        <p:attrNameLst>
                                          <p:attrName>style.visibility</p:attrName>
                                        </p:attrNameLst>
                                      </p:cBhvr>
                                      <p:to>
                                        <p:strVal val="visible"/>
                                      </p:to>
                                    </p:set>
                                  </p:childTnLst>
                                </p:cTn>
                              </p:par>
                              <p:par>
                                <p:cTn id="129" presetID="37" presetClass="path" presetSubtype="0" repeatCount="indefinite" fill="hold" grpId="1" nodeType="withEffect">
                                  <p:stCondLst>
                                    <p:cond delay="3000"/>
                                  </p:stCondLst>
                                  <p:childTnLst>
                                    <p:animMotion origin="layout" path="M -0.00169 0.03715 C -0.00169 -0.08206 0.05631 -0.19271 0.05638 -0.26088 " pathEditMode="relative" rAng="0" ptsTypes="AA">
                                      <p:cBhvr>
                                        <p:cTn id="130" dur="1500" fill="hold"/>
                                        <p:tgtEl>
                                          <p:spTgt spid="43"/>
                                        </p:tgtEl>
                                        <p:attrNameLst>
                                          <p:attrName>ppt_x</p:attrName>
                                          <p:attrName>ppt_y</p:attrName>
                                        </p:attrNameLst>
                                      </p:cBhvr>
                                      <p:rCtr x="2904" y="-14907"/>
                                    </p:animMotion>
                                  </p:childTnLst>
                                </p:cTn>
                              </p:par>
                              <p:par>
                                <p:cTn id="131" presetID="1" presetClass="entr" presetSubtype="0" fill="hold" grpId="0" nodeType="withEffect">
                                  <p:stCondLst>
                                    <p:cond delay="2350"/>
                                  </p:stCondLst>
                                  <p:childTnLst>
                                    <p:set>
                                      <p:cBhvr>
                                        <p:cTn id="132" dur="1" fill="hold">
                                          <p:stCondLst>
                                            <p:cond delay="0"/>
                                          </p:stCondLst>
                                        </p:cTn>
                                        <p:tgtEl>
                                          <p:spTgt spid="46"/>
                                        </p:tgtEl>
                                        <p:attrNameLst>
                                          <p:attrName>style.visibility</p:attrName>
                                        </p:attrNameLst>
                                      </p:cBhvr>
                                      <p:to>
                                        <p:strVal val="visible"/>
                                      </p:to>
                                    </p:set>
                                  </p:childTnLst>
                                </p:cTn>
                              </p:par>
                              <p:par>
                                <p:cTn id="133" presetID="37" presetClass="path" presetSubtype="0" repeatCount="indefinite" fill="hold" grpId="1" nodeType="withEffect">
                                  <p:stCondLst>
                                    <p:cond delay="2350"/>
                                  </p:stCondLst>
                                  <p:childTnLst>
                                    <p:animMotion origin="layout" path="M 0.08477 0.27801 C 0.08457 0.20509 -0.00234 0.05231 -0.00208 -0.02512 " pathEditMode="relative" rAng="0" ptsTypes="AA">
                                      <p:cBhvr>
                                        <p:cTn id="134" dur="1500" fill="hold"/>
                                        <p:tgtEl>
                                          <p:spTgt spid="46"/>
                                        </p:tgtEl>
                                        <p:attrNameLst>
                                          <p:attrName>ppt_x</p:attrName>
                                          <p:attrName>ppt_y</p:attrName>
                                        </p:attrNameLst>
                                      </p:cBhvr>
                                      <p:rCtr x="-4342" y="-15162"/>
                                    </p:animMotion>
                                  </p:childTnLst>
                                </p:cTn>
                              </p:par>
                              <p:par>
                                <p:cTn id="135" presetID="1" presetClass="entr" presetSubtype="0" fill="hold" grpId="0" nodeType="withEffect">
                                  <p:stCondLst>
                                    <p:cond delay="2400"/>
                                  </p:stCondLst>
                                  <p:childTnLst>
                                    <p:set>
                                      <p:cBhvr>
                                        <p:cTn id="136" dur="1" fill="hold">
                                          <p:stCondLst>
                                            <p:cond delay="0"/>
                                          </p:stCondLst>
                                        </p:cTn>
                                        <p:tgtEl>
                                          <p:spTgt spid="35"/>
                                        </p:tgtEl>
                                        <p:attrNameLst>
                                          <p:attrName>style.visibility</p:attrName>
                                        </p:attrNameLst>
                                      </p:cBhvr>
                                      <p:to>
                                        <p:strVal val="visible"/>
                                      </p:to>
                                    </p:set>
                                  </p:childTnLst>
                                </p:cTn>
                              </p:par>
                              <p:par>
                                <p:cTn id="137" presetID="37" presetClass="path" presetSubtype="0" repeatCount="indefinite" fill="hold" grpId="1" nodeType="withEffect">
                                  <p:stCondLst>
                                    <p:cond delay="2400"/>
                                  </p:stCondLst>
                                  <p:childTnLst>
                                    <p:animMotion origin="layout" path="M 0.05488 0.13958 C 0.05182 0.08681 -0.05703 -0.09109 -0.05677 -0.16817 " pathEditMode="relative" rAng="0" ptsTypes="AA">
                                      <p:cBhvr>
                                        <p:cTn id="138" dur="1500" fill="hold"/>
                                        <p:tgtEl>
                                          <p:spTgt spid="35"/>
                                        </p:tgtEl>
                                        <p:attrNameLst>
                                          <p:attrName>ppt_x</p:attrName>
                                          <p:attrName>ppt_y</p:attrName>
                                        </p:attrNameLst>
                                      </p:cBhvr>
                                      <p:rCtr x="-5586" y="-15394"/>
                                    </p:animMotion>
                                  </p:childTnLst>
                                </p:cTn>
                              </p:par>
                              <p:par>
                                <p:cTn id="139" presetID="1" presetClass="entr" presetSubtype="0" fill="hold" grpId="0" nodeType="withEffect">
                                  <p:stCondLst>
                                    <p:cond delay="2450"/>
                                  </p:stCondLst>
                                  <p:childTnLst>
                                    <p:set>
                                      <p:cBhvr>
                                        <p:cTn id="140" dur="1" fill="hold">
                                          <p:stCondLst>
                                            <p:cond delay="0"/>
                                          </p:stCondLst>
                                        </p:cTn>
                                        <p:tgtEl>
                                          <p:spTgt spid="48"/>
                                        </p:tgtEl>
                                        <p:attrNameLst>
                                          <p:attrName>style.visibility</p:attrName>
                                        </p:attrNameLst>
                                      </p:cBhvr>
                                      <p:to>
                                        <p:strVal val="visible"/>
                                      </p:to>
                                    </p:set>
                                  </p:childTnLst>
                                </p:cTn>
                              </p:par>
                              <p:par>
                                <p:cTn id="141" presetID="37" presetClass="path" presetSubtype="0" repeatCount="indefinite" fill="hold" grpId="1" nodeType="withEffect">
                                  <p:stCondLst>
                                    <p:cond delay="2450"/>
                                  </p:stCondLst>
                                  <p:childTnLst>
                                    <p:animMotion origin="layout" path="M -0.02748 0.20452 C -0.02572 0.10753 0.01002 -0.01886 0.0112 -0.09814 " pathEditMode="relative" rAng="0" ptsTypes="AA">
                                      <p:cBhvr>
                                        <p:cTn id="142" dur="1500" fill="hold"/>
                                        <p:tgtEl>
                                          <p:spTgt spid="48"/>
                                        </p:tgtEl>
                                        <p:attrNameLst>
                                          <p:attrName>ppt_x</p:attrName>
                                          <p:attrName>ppt_y</p:attrName>
                                        </p:attrNameLst>
                                      </p:cBhvr>
                                      <p:rCtr x="1934" y="-15139"/>
                                    </p:animMotion>
                                  </p:childTnLst>
                                </p:cTn>
                              </p:par>
                              <p:par>
                                <p:cTn id="143" presetID="1" presetClass="entr" presetSubtype="0" fill="hold" grpId="0" nodeType="withEffect">
                                  <p:stCondLst>
                                    <p:cond delay="2500"/>
                                  </p:stCondLst>
                                  <p:childTnLst>
                                    <p:set>
                                      <p:cBhvr>
                                        <p:cTn id="144" dur="1" fill="hold">
                                          <p:stCondLst>
                                            <p:cond delay="0"/>
                                          </p:stCondLst>
                                        </p:cTn>
                                        <p:tgtEl>
                                          <p:spTgt spid="61"/>
                                        </p:tgtEl>
                                        <p:attrNameLst>
                                          <p:attrName>style.visibility</p:attrName>
                                        </p:attrNameLst>
                                      </p:cBhvr>
                                      <p:to>
                                        <p:strVal val="visible"/>
                                      </p:to>
                                    </p:set>
                                  </p:childTnLst>
                                </p:cTn>
                              </p:par>
                              <p:par>
                                <p:cTn id="145" presetID="37" presetClass="path" presetSubtype="0" repeatCount="indefinite" fill="hold" grpId="1" nodeType="withEffect">
                                  <p:stCondLst>
                                    <p:cond delay="2500"/>
                                  </p:stCondLst>
                                  <p:childTnLst>
                                    <p:animMotion origin="layout" path="M -0.06764 0.16482 C -0.06778 0.08299 0.07298 -0.05741 0.07344 -0.27014 " pathEditMode="relative" rAng="0" ptsTypes="AA">
                                      <p:cBhvr>
                                        <p:cTn id="146" dur="1500" fill="hold"/>
                                        <p:tgtEl>
                                          <p:spTgt spid="61"/>
                                        </p:tgtEl>
                                        <p:attrNameLst>
                                          <p:attrName>ppt_x</p:attrName>
                                          <p:attrName>ppt_y</p:attrName>
                                        </p:attrNameLst>
                                      </p:cBhvr>
                                      <p:rCtr x="7051" y="-21748"/>
                                    </p:animMotion>
                                  </p:childTnLst>
                                </p:cTn>
                              </p:par>
                              <p:par>
                                <p:cTn id="147" presetID="1" presetClass="entr" presetSubtype="0" fill="hold" grpId="0" nodeType="withEffect">
                                  <p:stCondLst>
                                    <p:cond delay="2550"/>
                                  </p:stCondLst>
                                  <p:childTnLst>
                                    <p:set>
                                      <p:cBhvr>
                                        <p:cTn id="148" dur="1" fill="hold">
                                          <p:stCondLst>
                                            <p:cond delay="0"/>
                                          </p:stCondLst>
                                        </p:cTn>
                                        <p:tgtEl>
                                          <p:spTgt spid="50"/>
                                        </p:tgtEl>
                                        <p:attrNameLst>
                                          <p:attrName>style.visibility</p:attrName>
                                        </p:attrNameLst>
                                      </p:cBhvr>
                                      <p:to>
                                        <p:strVal val="visible"/>
                                      </p:to>
                                    </p:set>
                                  </p:childTnLst>
                                </p:cTn>
                              </p:par>
                              <p:par>
                                <p:cTn id="149" presetID="37" presetClass="path" presetSubtype="0" repeatCount="indefinite" fill="hold" grpId="1" nodeType="withEffect">
                                  <p:stCondLst>
                                    <p:cond delay="2550"/>
                                  </p:stCondLst>
                                  <p:childTnLst>
                                    <p:animMotion origin="layout" path="M -0.0569 0.05313 C -0.04902 -0.0059 0.09961 -0.02326 0.09974 -0.05347 " pathEditMode="relative" rAng="0" ptsTypes="AA">
                                      <p:cBhvr>
                                        <p:cTn id="150" dur="1500" fill="hold"/>
                                        <p:tgtEl>
                                          <p:spTgt spid="50"/>
                                        </p:tgtEl>
                                        <p:attrNameLst>
                                          <p:attrName>ppt_x</p:attrName>
                                          <p:attrName>ppt_y</p:attrName>
                                        </p:attrNameLst>
                                      </p:cBhvr>
                                      <p:rCtr x="7832" y="-5336"/>
                                    </p:animMotion>
                                  </p:childTnLst>
                                </p:cTn>
                              </p:par>
                              <p:par>
                                <p:cTn id="151" presetID="1" presetClass="entr" presetSubtype="0" fill="hold" grpId="0" nodeType="withEffect">
                                  <p:stCondLst>
                                    <p:cond delay="2600"/>
                                  </p:stCondLst>
                                  <p:childTnLst>
                                    <p:set>
                                      <p:cBhvr>
                                        <p:cTn id="152" dur="1" fill="hold">
                                          <p:stCondLst>
                                            <p:cond delay="0"/>
                                          </p:stCondLst>
                                        </p:cTn>
                                        <p:tgtEl>
                                          <p:spTgt spid="55"/>
                                        </p:tgtEl>
                                        <p:attrNameLst>
                                          <p:attrName>style.visibility</p:attrName>
                                        </p:attrNameLst>
                                      </p:cBhvr>
                                      <p:to>
                                        <p:strVal val="visible"/>
                                      </p:to>
                                    </p:set>
                                  </p:childTnLst>
                                </p:cTn>
                              </p:par>
                              <p:par>
                                <p:cTn id="153" presetID="37" presetClass="path" presetSubtype="0" repeatCount="indefinite" fill="hold" grpId="1" nodeType="withEffect">
                                  <p:stCondLst>
                                    <p:cond delay="2600"/>
                                  </p:stCondLst>
                                  <p:childTnLst>
                                    <p:animMotion origin="layout" path="M -0.03958 0.06123 C -0.03919 0.00359 0.02865 0.00394 0.02826 -0.04826 " pathEditMode="relative" rAng="0" ptsTypes="AA">
                                      <p:cBhvr>
                                        <p:cTn id="154" dur="1500" fill="hold"/>
                                        <p:tgtEl>
                                          <p:spTgt spid="55"/>
                                        </p:tgtEl>
                                        <p:attrNameLst>
                                          <p:attrName>ppt_x</p:attrName>
                                          <p:attrName>ppt_y</p:attrName>
                                        </p:attrNameLst>
                                      </p:cBhvr>
                                      <p:rCtr x="3392" y="-5475"/>
                                    </p:animMotion>
                                  </p:childTnLst>
                                </p:cTn>
                              </p:par>
                              <p:par>
                                <p:cTn id="155" presetID="1" presetClass="entr" presetSubtype="0" fill="hold" grpId="0" nodeType="withEffect">
                                  <p:stCondLst>
                                    <p:cond delay="2300"/>
                                  </p:stCondLst>
                                  <p:childTnLst>
                                    <p:set>
                                      <p:cBhvr>
                                        <p:cTn id="156" dur="1" fill="hold">
                                          <p:stCondLst>
                                            <p:cond delay="0"/>
                                          </p:stCondLst>
                                        </p:cTn>
                                        <p:tgtEl>
                                          <p:spTgt spid="51"/>
                                        </p:tgtEl>
                                        <p:attrNameLst>
                                          <p:attrName>style.visibility</p:attrName>
                                        </p:attrNameLst>
                                      </p:cBhvr>
                                      <p:to>
                                        <p:strVal val="visible"/>
                                      </p:to>
                                    </p:set>
                                  </p:childTnLst>
                                </p:cTn>
                              </p:par>
                              <p:par>
                                <p:cTn id="157" presetID="37" presetClass="path" presetSubtype="0" repeatCount="indefinite" fill="hold" grpId="1" nodeType="withEffect">
                                  <p:stCondLst>
                                    <p:cond delay="2300"/>
                                  </p:stCondLst>
                                  <p:childTnLst>
                                    <p:animMotion origin="layout" path="M -0.09831 0.2618 C -0.0959 0.17454 0.09427 -0.14005 0.09498 -0.34317 " pathEditMode="relative" rAng="0" ptsTypes="AA">
                                      <p:cBhvr>
                                        <p:cTn id="158" dur="3500" fill="hold"/>
                                        <p:tgtEl>
                                          <p:spTgt spid="51"/>
                                        </p:tgtEl>
                                        <p:attrNameLst>
                                          <p:attrName>ppt_x</p:attrName>
                                          <p:attrName>ppt_y</p:attrName>
                                        </p:attrNameLst>
                                      </p:cBhvr>
                                      <p:rCtr x="9661" y="-30255"/>
                                    </p:animMotion>
                                  </p:childTnLst>
                                </p:cTn>
                              </p:par>
                              <p:par>
                                <p:cTn id="159" presetID="1" presetClass="entr" presetSubtype="0" fill="hold" grpId="0" nodeType="withEffect">
                                  <p:stCondLst>
                                    <p:cond delay="3500"/>
                                  </p:stCondLst>
                                  <p:childTnLst>
                                    <p:set>
                                      <p:cBhvr>
                                        <p:cTn id="160" dur="1" fill="hold">
                                          <p:stCondLst>
                                            <p:cond delay="0"/>
                                          </p:stCondLst>
                                        </p:cTn>
                                        <p:tgtEl>
                                          <p:spTgt spid="31"/>
                                        </p:tgtEl>
                                        <p:attrNameLst>
                                          <p:attrName>style.visibility</p:attrName>
                                        </p:attrNameLst>
                                      </p:cBhvr>
                                      <p:to>
                                        <p:strVal val="visible"/>
                                      </p:to>
                                    </p:set>
                                  </p:childTnLst>
                                </p:cTn>
                              </p:par>
                              <p:par>
                                <p:cTn id="161" presetID="37" presetClass="path" presetSubtype="0" repeatCount="indefinite" fill="hold" grpId="1" nodeType="withEffect">
                                  <p:stCondLst>
                                    <p:cond delay="3500"/>
                                  </p:stCondLst>
                                  <p:childTnLst>
                                    <p:animMotion origin="layout" path="M -0.19161 0.56737 C -0.1892 0.4801 0.00097 0.16551 0.00169 -0.03761 " pathEditMode="relative" rAng="0" ptsTypes="AA">
                                      <p:cBhvr>
                                        <p:cTn id="162" dur="3500" fill="hold"/>
                                        <p:tgtEl>
                                          <p:spTgt spid="31"/>
                                        </p:tgtEl>
                                        <p:attrNameLst>
                                          <p:attrName>ppt_x</p:attrName>
                                          <p:attrName>ppt_y</p:attrName>
                                        </p:attrNameLst>
                                      </p:cBhvr>
                                      <p:rCtr x="9661" y="-30255"/>
                                    </p:animMotion>
                                  </p:childTnLst>
                                </p:cTn>
                              </p:par>
                              <p:par>
                                <p:cTn id="163" presetID="1" presetClass="entr" presetSubtype="0" fill="hold" grpId="0" nodeType="withEffect">
                                  <p:stCondLst>
                                    <p:cond delay="3950"/>
                                  </p:stCondLst>
                                  <p:childTnLst>
                                    <p:set>
                                      <p:cBhvr>
                                        <p:cTn id="164" dur="1" fill="hold">
                                          <p:stCondLst>
                                            <p:cond delay="0"/>
                                          </p:stCondLst>
                                        </p:cTn>
                                        <p:tgtEl>
                                          <p:spTgt spid="32"/>
                                        </p:tgtEl>
                                        <p:attrNameLst>
                                          <p:attrName>style.visibility</p:attrName>
                                        </p:attrNameLst>
                                      </p:cBhvr>
                                      <p:to>
                                        <p:strVal val="visible"/>
                                      </p:to>
                                    </p:set>
                                  </p:childTnLst>
                                </p:cTn>
                              </p:par>
                              <p:par>
                                <p:cTn id="165" presetID="37" presetClass="path" presetSubtype="0" repeatCount="indefinite" fill="hold" grpId="1" nodeType="withEffect">
                                  <p:stCondLst>
                                    <p:cond delay="3950"/>
                                  </p:stCondLst>
                                  <p:childTnLst>
                                    <p:animMotion origin="layout" path="M 0.04622 0.04931 C 0.047 -0.00451 -0.09577 -0.02049 -0.09688 -0.07697 " pathEditMode="relative" rAng="0" ptsTypes="AA">
                                      <p:cBhvr>
                                        <p:cTn id="166" dur="1500" fill="hold"/>
                                        <p:tgtEl>
                                          <p:spTgt spid="32"/>
                                        </p:tgtEl>
                                        <p:attrNameLst>
                                          <p:attrName>ppt_x</p:attrName>
                                          <p:attrName>ppt_y</p:attrName>
                                        </p:attrNameLst>
                                      </p:cBhvr>
                                      <p:rCtr x="-7155" y="-6319"/>
                                    </p:animMotion>
                                  </p:childTnLst>
                                </p:cTn>
                              </p:par>
                              <p:par>
                                <p:cTn id="167" presetID="1" presetClass="entr" presetSubtype="0" fill="hold" grpId="0" nodeType="withEffect">
                                  <p:stCondLst>
                                    <p:cond delay="4000"/>
                                  </p:stCondLst>
                                  <p:childTnLst>
                                    <p:set>
                                      <p:cBhvr>
                                        <p:cTn id="168" dur="1" fill="hold">
                                          <p:stCondLst>
                                            <p:cond delay="0"/>
                                          </p:stCondLst>
                                        </p:cTn>
                                        <p:tgtEl>
                                          <p:spTgt spid="45"/>
                                        </p:tgtEl>
                                        <p:attrNameLst>
                                          <p:attrName>style.visibility</p:attrName>
                                        </p:attrNameLst>
                                      </p:cBhvr>
                                      <p:to>
                                        <p:strVal val="visible"/>
                                      </p:to>
                                    </p:set>
                                  </p:childTnLst>
                                </p:cTn>
                              </p:par>
                              <p:par>
                                <p:cTn id="169" presetID="37" presetClass="path" presetSubtype="0" repeatCount="indefinite" fill="hold" grpId="1" nodeType="withEffect">
                                  <p:stCondLst>
                                    <p:cond delay="4000"/>
                                  </p:stCondLst>
                                  <p:childTnLst>
                                    <p:animMotion origin="layout" path="M -0.0375 0.14167 C -0.03516 0.00371 0.10677 -0.1625 0.10722 -0.28136 " pathEditMode="relative" rAng="0" ptsTypes="AA">
                                      <p:cBhvr>
                                        <p:cTn id="170" dur="3500" fill="hold"/>
                                        <p:tgtEl>
                                          <p:spTgt spid="45"/>
                                        </p:tgtEl>
                                        <p:attrNameLst>
                                          <p:attrName>ppt_x</p:attrName>
                                          <p:attrName>ppt_y</p:attrName>
                                        </p:attrNameLst>
                                      </p:cBhvr>
                                      <p:rCtr x="7233" y="-21157"/>
                                    </p:animMotion>
                                  </p:childTnLst>
                                </p:cTn>
                              </p:par>
                              <p:par>
                                <p:cTn id="171" presetID="1" presetClass="entr" presetSubtype="0" fill="hold" grpId="0" nodeType="withEffect">
                                  <p:stCondLst>
                                    <p:cond delay="4050"/>
                                  </p:stCondLst>
                                  <p:childTnLst>
                                    <p:set>
                                      <p:cBhvr>
                                        <p:cTn id="172" dur="1" fill="hold">
                                          <p:stCondLst>
                                            <p:cond delay="0"/>
                                          </p:stCondLst>
                                        </p:cTn>
                                        <p:tgtEl>
                                          <p:spTgt spid="33"/>
                                        </p:tgtEl>
                                        <p:attrNameLst>
                                          <p:attrName>style.visibility</p:attrName>
                                        </p:attrNameLst>
                                      </p:cBhvr>
                                      <p:to>
                                        <p:strVal val="visible"/>
                                      </p:to>
                                    </p:set>
                                  </p:childTnLst>
                                </p:cTn>
                              </p:par>
                              <p:par>
                                <p:cTn id="173" presetID="37" presetClass="path" presetSubtype="0" repeatCount="indefinite" fill="hold" grpId="1" nodeType="withEffect">
                                  <p:stCondLst>
                                    <p:cond delay="4050"/>
                                  </p:stCondLst>
                                  <p:childTnLst>
                                    <p:animMotion origin="layout" path="M -0.13496 0.36088 C -0.13262 0.22292 0.00931 0.05672 0.00976 -0.06215 " pathEditMode="relative" rAng="0" ptsTypes="AA">
                                      <p:cBhvr>
                                        <p:cTn id="174" dur="3000" fill="hold"/>
                                        <p:tgtEl>
                                          <p:spTgt spid="33"/>
                                        </p:tgtEl>
                                        <p:attrNameLst>
                                          <p:attrName>ppt_x</p:attrName>
                                          <p:attrName>ppt_y</p:attrName>
                                        </p:attrNameLst>
                                      </p:cBhvr>
                                      <p:rCtr x="7233" y="-21157"/>
                                    </p:animMotion>
                                  </p:childTnLst>
                                </p:cTn>
                              </p:par>
                              <p:par>
                                <p:cTn id="175" presetID="1" presetClass="entr" presetSubtype="0" fill="hold" grpId="0" nodeType="withEffect">
                                  <p:stCondLst>
                                    <p:cond delay="4100"/>
                                  </p:stCondLst>
                                  <p:childTnLst>
                                    <p:set>
                                      <p:cBhvr>
                                        <p:cTn id="176" dur="1" fill="hold">
                                          <p:stCondLst>
                                            <p:cond delay="0"/>
                                          </p:stCondLst>
                                        </p:cTn>
                                        <p:tgtEl>
                                          <p:spTgt spid="44"/>
                                        </p:tgtEl>
                                        <p:attrNameLst>
                                          <p:attrName>style.visibility</p:attrName>
                                        </p:attrNameLst>
                                      </p:cBhvr>
                                      <p:to>
                                        <p:strVal val="visible"/>
                                      </p:to>
                                    </p:set>
                                  </p:childTnLst>
                                </p:cTn>
                              </p:par>
                              <p:par>
                                <p:cTn id="177" presetID="37" presetClass="path" presetSubtype="0" repeatCount="indefinite" fill="hold" grpId="1" nodeType="withEffect">
                                  <p:stCondLst>
                                    <p:cond delay="4100"/>
                                  </p:stCondLst>
                                  <p:childTnLst>
                                    <p:animMotion origin="layout" path="M -0.08522 0.1279 C -0.08295 0.01979 0.03034 0.02882 0.03066 -0.07778 " pathEditMode="relative" rAng="0" ptsTypes="AA">
                                      <p:cBhvr>
                                        <p:cTn id="178" dur="2500" fill="hold"/>
                                        <p:tgtEl>
                                          <p:spTgt spid="44"/>
                                        </p:tgtEl>
                                        <p:attrNameLst>
                                          <p:attrName>ppt_x</p:attrName>
                                          <p:attrName>ppt_y</p:attrName>
                                        </p:attrNameLst>
                                      </p:cBhvr>
                                      <p:rCtr x="5794" y="-10289"/>
                                    </p:animMotion>
                                  </p:childTnLst>
                                </p:cTn>
                              </p:par>
                              <p:par>
                                <p:cTn id="179" presetID="1" presetClass="entr" presetSubtype="0" fill="hold" grpId="0" nodeType="withEffect">
                                  <p:stCondLst>
                                    <p:cond delay="4150"/>
                                  </p:stCondLst>
                                  <p:childTnLst>
                                    <p:set>
                                      <p:cBhvr>
                                        <p:cTn id="180" dur="1" fill="hold">
                                          <p:stCondLst>
                                            <p:cond delay="0"/>
                                          </p:stCondLst>
                                        </p:cTn>
                                        <p:tgtEl>
                                          <p:spTgt spid="47"/>
                                        </p:tgtEl>
                                        <p:attrNameLst>
                                          <p:attrName>style.visibility</p:attrName>
                                        </p:attrNameLst>
                                      </p:cBhvr>
                                      <p:to>
                                        <p:strVal val="visible"/>
                                      </p:to>
                                    </p:set>
                                  </p:childTnLst>
                                </p:cTn>
                              </p:par>
                              <p:par>
                                <p:cTn id="181" presetID="37" presetClass="path" presetSubtype="0" repeatCount="indefinite" fill="hold" grpId="1" nodeType="withEffect">
                                  <p:stCondLst>
                                    <p:cond delay="4150"/>
                                  </p:stCondLst>
                                  <p:childTnLst>
                                    <p:animMotion origin="layout" path="M -0.05502 0.11354 C -0.05378 0.0081 0.08359 -0.03125 0.08411 -0.18334 " pathEditMode="relative" rAng="0" ptsTypes="AA">
                                      <p:cBhvr>
                                        <p:cTn id="182" dur="2500" fill="hold"/>
                                        <p:tgtEl>
                                          <p:spTgt spid="47"/>
                                        </p:tgtEl>
                                        <p:attrNameLst>
                                          <p:attrName>ppt_x</p:attrName>
                                          <p:attrName>ppt_y</p:attrName>
                                        </p:attrNameLst>
                                      </p:cBhvr>
                                      <p:rCtr x="6953" y="-14850"/>
                                    </p:animMotion>
                                  </p:childTnLst>
                                </p:cTn>
                              </p:par>
                              <p:par>
                                <p:cTn id="183" presetID="1" presetClass="entr" presetSubtype="0" fill="hold" grpId="0" nodeType="withEffect">
                                  <p:stCondLst>
                                    <p:cond delay="4000"/>
                                  </p:stCondLst>
                                  <p:childTnLst>
                                    <p:set>
                                      <p:cBhvr>
                                        <p:cTn id="184" dur="1" fill="hold">
                                          <p:stCondLst>
                                            <p:cond delay="0"/>
                                          </p:stCondLst>
                                        </p:cTn>
                                        <p:tgtEl>
                                          <p:spTgt spid="34"/>
                                        </p:tgtEl>
                                        <p:attrNameLst>
                                          <p:attrName>style.visibility</p:attrName>
                                        </p:attrNameLst>
                                      </p:cBhvr>
                                      <p:to>
                                        <p:strVal val="visible"/>
                                      </p:to>
                                    </p:set>
                                  </p:childTnLst>
                                </p:cTn>
                              </p:par>
                              <p:par>
                                <p:cTn id="185" presetID="37" presetClass="path" presetSubtype="0" repeatCount="indefinite" fill="hold" grpId="1" nodeType="withEffect">
                                  <p:stCondLst>
                                    <p:cond delay="4000"/>
                                  </p:stCondLst>
                                  <p:childTnLst>
                                    <p:animMotion origin="layout" path="M 0.1142 0.2213 C 0.11433 0.15069 -0.0791 -0.07651 -0.07923 -0.20822 " pathEditMode="relative" rAng="0" ptsTypes="AA">
                                      <p:cBhvr>
                                        <p:cTn id="186" dur="3000" fill="hold"/>
                                        <p:tgtEl>
                                          <p:spTgt spid="34"/>
                                        </p:tgtEl>
                                        <p:attrNameLst>
                                          <p:attrName>ppt_x</p:attrName>
                                          <p:attrName>ppt_y</p:attrName>
                                        </p:attrNameLst>
                                      </p:cBhvr>
                                      <p:rCtr x="-9674" y="-21481"/>
                                    </p:animMotion>
                                  </p:childTnLst>
                                </p:cTn>
                              </p:par>
                              <p:par>
                                <p:cTn id="187" presetID="1" presetClass="entr" presetSubtype="0" fill="hold" grpId="0" nodeType="withEffect">
                                  <p:stCondLst>
                                    <p:cond delay="4500"/>
                                  </p:stCondLst>
                                  <p:childTnLst>
                                    <p:set>
                                      <p:cBhvr>
                                        <p:cTn id="188" dur="1" fill="hold">
                                          <p:stCondLst>
                                            <p:cond delay="0"/>
                                          </p:stCondLst>
                                        </p:cTn>
                                        <p:tgtEl>
                                          <p:spTgt spid="29"/>
                                        </p:tgtEl>
                                        <p:attrNameLst>
                                          <p:attrName>style.visibility</p:attrName>
                                        </p:attrNameLst>
                                      </p:cBhvr>
                                      <p:to>
                                        <p:strVal val="visible"/>
                                      </p:to>
                                    </p:set>
                                  </p:childTnLst>
                                </p:cTn>
                              </p:par>
                              <p:par>
                                <p:cTn id="189" presetID="37" presetClass="path" presetSubtype="0" repeatCount="indefinite" fill="hold" grpId="1" nodeType="withEffect">
                                  <p:stCondLst>
                                    <p:cond delay="4500"/>
                                  </p:stCondLst>
                                  <p:childTnLst>
                                    <p:animMotion origin="layout" path="M 0.15625 0.30209 C 0.15638 0.23137 -0.03705 0.00405 -0.03718 -0.12743 " pathEditMode="relative" rAng="0" ptsTypes="AA">
                                      <p:cBhvr>
                                        <p:cTn id="190" dur="3000" fill="hold"/>
                                        <p:tgtEl>
                                          <p:spTgt spid="29"/>
                                        </p:tgtEl>
                                        <p:attrNameLst>
                                          <p:attrName>ppt_x</p:attrName>
                                          <p:attrName>ppt_y</p:attrName>
                                        </p:attrNameLst>
                                      </p:cBhvr>
                                      <p:rCtr x="-9674" y="-21481"/>
                                    </p:animMotion>
                                  </p:childTnLst>
                                </p:cTn>
                              </p:par>
                              <p:par>
                                <p:cTn id="191" presetID="1" presetClass="entr" presetSubtype="0" fill="hold" grpId="0" nodeType="withEffect">
                                  <p:stCondLst>
                                    <p:cond delay="4250"/>
                                  </p:stCondLst>
                                  <p:childTnLst>
                                    <p:set>
                                      <p:cBhvr>
                                        <p:cTn id="192" dur="1" fill="hold">
                                          <p:stCondLst>
                                            <p:cond delay="0"/>
                                          </p:stCondLst>
                                        </p:cTn>
                                        <p:tgtEl>
                                          <p:spTgt spid="49"/>
                                        </p:tgtEl>
                                        <p:attrNameLst>
                                          <p:attrName>style.visibility</p:attrName>
                                        </p:attrNameLst>
                                      </p:cBhvr>
                                      <p:to>
                                        <p:strVal val="visible"/>
                                      </p:to>
                                    </p:set>
                                  </p:childTnLst>
                                </p:cTn>
                              </p:par>
                              <p:par>
                                <p:cTn id="193" presetID="37" presetClass="path" presetSubtype="0" repeatCount="indefinite" fill="hold" grpId="1" nodeType="withEffect">
                                  <p:stCondLst>
                                    <p:cond delay="4250"/>
                                  </p:stCondLst>
                                  <p:childTnLst>
                                    <p:animMotion origin="layout" path="M -0.01166 0.04537 C -0.01152 -0.01261 0.07337 -0.11539 0.07285 -0.17766 " pathEditMode="relative" rAng="0" ptsTypes="AA">
                                      <p:cBhvr>
                                        <p:cTn id="194" dur="2000" fill="hold"/>
                                        <p:tgtEl>
                                          <p:spTgt spid="49"/>
                                        </p:tgtEl>
                                        <p:attrNameLst>
                                          <p:attrName>ppt_x</p:attrName>
                                          <p:attrName>ppt_y</p:attrName>
                                        </p:attrNameLst>
                                      </p:cBhvr>
                                      <p:rCtr x="4225" y="-11157"/>
                                    </p:animMotion>
                                  </p:childTnLst>
                                </p:cTn>
                              </p:par>
                              <p:par>
                                <p:cTn id="195" presetID="1" presetClass="entr" presetSubtype="0" fill="hold" grpId="0" nodeType="withEffect">
                                  <p:stCondLst>
                                    <p:cond delay="4300"/>
                                  </p:stCondLst>
                                  <p:childTnLst>
                                    <p:set>
                                      <p:cBhvr>
                                        <p:cTn id="196" dur="1" fill="hold">
                                          <p:stCondLst>
                                            <p:cond delay="0"/>
                                          </p:stCondLst>
                                        </p:cTn>
                                        <p:tgtEl>
                                          <p:spTgt spid="40"/>
                                        </p:tgtEl>
                                        <p:attrNameLst>
                                          <p:attrName>style.visibility</p:attrName>
                                        </p:attrNameLst>
                                      </p:cBhvr>
                                      <p:to>
                                        <p:strVal val="visible"/>
                                      </p:to>
                                    </p:set>
                                  </p:childTnLst>
                                </p:cTn>
                              </p:par>
                              <p:par>
                                <p:cTn id="197" presetID="37" presetClass="path" presetSubtype="0" repeatCount="indefinite" fill="hold" grpId="1" nodeType="withEffect">
                                  <p:stCondLst>
                                    <p:cond delay="4300"/>
                                  </p:stCondLst>
                                  <p:childTnLst>
                                    <p:animMotion origin="layout" path="M 0.00286 0.0162 C 0.00306 -0.04236 -0.12579 -0.14896 -0.12481 -0.21042 " pathEditMode="relative" rAng="0" ptsTypes="AA">
                                      <p:cBhvr>
                                        <p:cTn id="198" dur="2000" fill="hold"/>
                                        <p:tgtEl>
                                          <p:spTgt spid="40"/>
                                        </p:tgtEl>
                                        <p:attrNameLst>
                                          <p:attrName>ppt_x</p:attrName>
                                          <p:attrName>ppt_y</p:attrName>
                                        </p:attrNameLst>
                                      </p:cBhvr>
                                      <p:rCtr x="-6387" y="-11331"/>
                                    </p:animMotion>
                                  </p:childTnLst>
                                </p:cTn>
                              </p:par>
                              <p:par>
                                <p:cTn id="199" presetID="1" presetClass="entr" presetSubtype="0" fill="hold" grpId="0" nodeType="withEffect">
                                  <p:stCondLst>
                                    <p:cond delay="4800"/>
                                  </p:stCondLst>
                                  <p:childTnLst>
                                    <p:set>
                                      <p:cBhvr>
                                        <p:cTn id="200" dur="1" fill="hold">
                                          <p:stCondLst>
                                            <p:cond delay="0"/>
                                          </p:stCondLst>
                                        </p:cTn>
                                        <p:tgtEl>
                                          <p:spTgt spid="39"/>
                                        </p:tgtEl>
                                        <p:attrNameLst>
                                          <p:attrName>style.visibility</p:attrName>
                                        </p:attrNameLst>
                                      </p:cBhvr>
                                      <p:to>
                                        <p:strVal val="visible"/>
                                      </p:to>
                                    </p:set>
                                  </p:childTnLst>
                                </p:cTn>
                              </p:par>
                              <p:par>
                                <p:cTn id="201" presetID="37" presetClass="path" presetSubtype="0" repeatCount="indefinite" fill="hold" grpId="1" nodeType="withEffect">
                                  <p:stCondLst>
                                    <p:cond delay="4800"/>
                                  </p:stCondLst>
                                  <p:childTnLst>
                                    <p:animMotion origin="layout" path="M 0.06536 0.11354 C 0.06556 0.05498 -0.06329 -0.05162 -0.06231 -0.11308 " pathEditMode="relative" rAng="0" ptsTypes="AA">
                                      <p:cBhvr>
                                        <p:cTn id="202" dur="2000" fill="hold"/>
                                        <p:tgtEl>
                                          <p:spTgt spid="39"/>
                                        </p:tgtEl>
                                        <p:attrNameLst>
                                          <p:attrName>ppt_x</p:attrName>
                                          <p:attrName>ppt_y</p:attrName>
                                        </p:attrNameLst>
                                      </p:cBhvr>
                                      <p:rCtr x="-6387" y="-11331"/>
                                    </p:animMotion>
                                  </p:childTnLst>
                                </p:cTn>
                              </p:par>
                              <p:par>
                                <p:cTn id="203" presetID="1" presetClass="entr" presetSubtype="0" fill="hold" grpId="0" nodeType="withEffect">
                                  <p:stCondLst>
                                    <p:cond delay="4350"/>
                                  </p:stCondLst>
                                  <p:childTnLst>
                                    <p:set>
                                      <p:cBhvr>
                                        <p:cTn id="204" dur="1" fill="hold">
                                          <p:stCondLst>
                                            <p:cond delay="0"/>
                                          </p:stCondLst>
                                        </p:cTn>
                                        <p:tgtEl>
                                          <p:spTgt spid="30"/>
                                        </p:tgtEl>
                                        <p:attrNameLst>
                                          <p:attrName>style.visibility</p:attrName>
                                        </p:attrNameLst>
                                      </p:cBhvr>
                                      <p:to>
                                        <p:strVal val="visible"/>
                                      </p:to>
                                    </p:set>
                                  </p:childTnLst>
                                </p:cTn>
                              </p:par>
                              <p:par>
                                <p:cTn id="205" presetID="37" presetClass="path" presetSubtype="0" repeatCount="indefinite" fill="hold" grpId="1" nodeType="withEffect">
                                  <p:stCondLst>
                                    <p:cond delay="4350"/>
                                  </p:stCondLst>
                                  <p:childTnLst>
                                    <p:animMotion origin="layout" path="M -0.08489 0.15625 C -0.08424 0.10081 0.02546 -0.00926 0.02572 -0.06539 " pathEditMode="relative" rAng="0" ptsTypes="AA">
                                      <p:cBhvr>
                                        <p:cTn id="206" dur="2500" fill="hold"/>
                                        <p:tgtEl>
                                          <p:spTgt spid="30"/>
                                        </p:tgtEl>
                                        <p:attrNameLst>
                                          <p:attrName>ppt_x</p:attrName>
                                          <p:attrName>ppt_y</p:attrName>
                                        </p:attrNameLst>
                                      </p:cBhvr>
                                      <p:rCtr x="5527" y="-11088"/>
                                    </p:animMotion>
                                  </p:childTnLst>
                                </p:cTn>
                              </p:par>
                              <p:par>
                                <p:cTn id="207" presetID="1" presetClass="entr" presetSubtype="0" fill="hold" grpId="0" nodeType="withEffect">
                                  <p:stCondLst>
                                    <p:cond delay="4400"/>
                                  </p:stCondLst>
                                  <p:childTnLst>
                                    <p:set>
                                      <p:cBhvr>
                                        <p:cTn id="208" dur="1" fill="hold">
                                          <p:stCondLst>
                                            <p:cond delay="0"/>
                                          </p:stCondLst>
                                        </p:cTn>
                                        <p:tgtEl>
                                          <p:spTgt spid="38"/>
                                        </p:tgtEl>
                                        <p:attrNameLst>
                                          <p:attrName>style.visibility</p:attrName>
                                        </p:attrNameLst>
                                      </p:cBhvr>
                                      <p:to>
                                        <p:strVal val="visible"/>
                                      </p:to>
                                    </p:set>
                                  </p:childTnLst>
                                </p:cTn>
                              </p:par>
                              <p:par>
                                <p:cTn id="209" presetID="37" presetClass="path" presetSubtype="0" repeatCount="indefinite" fill="hold" grpId="1" nodeType="withEffect">
                                  <p:stCondLst>
                                    <p:cond delay="4400"/>
                                  </p:stCondLst>
                                  <p:childTnLst>
                                    <p:animMotion origin="layout" path="M 0.08802 0.20764 C 0.08724 0.14433 -0.00358 0.03866 -0.00345 -0.02071 " pathEditMode="relative" rAng="0" ptsTypes="AA">
                                      <p:cBhvr>
                                        <p:cTn id="210" dur="2000" fill="hold"/>
                                        <p:tgtEl>
                                          <p:spTgt spid="38"/>
                                        </p:tgtEl>
                                        <p:attrNameLst>
                                          <p:attrName>ppt_x</p:attrName>
                                          <p:attrName>ppt_y</p:attrName>
                                        </p:attrNameLst>
                                      </p:cBhvr>
                                      <p:rCtr x="-4577" y="-11424"/>
                                    </p:animMotion>
                                  </p:childTnLst>
                                </p:cTn>
                              </p:par>
                              <p:par>
                                <p:cTn id="211" presetID="1" presetClass="entr" presetSubtype="0" fill="hold" grpId="0" nodeType="withEffect">
                                  <p:stCondLst>
                                    <p:cond delay="4900"/>
                                  </p:stCondLst>
                                  <p:childTnLst>
                                    <p:set>
                                      <p:cBhvr>
                                        <p:cTn id="212" dur="1" fill="hold">
                                          <p:stCondLst>
                                            <p:cond delay="0"/>
                                          </p:stCondLst>
                                        </p:cTn>
                                        <p:tgtEl>
                                          <p:spTgt spid="41"/>
                                        </p:tgtEl>
                                        <p:attrNameLst>
                                          <p:attrName>style.visibility</p:attrName>
                                        </p:attrNameLst>
                                      </p:cBhvr>
                                      <p:to>
                                        <p:strVal val="visible"/>
                                      </p:to>
                                    </p:set>
                                  </p:childTnLst>
                                </p:cTn>
                              </p:par>
                              <p:par>
                                <p:cTn id="213" presetID="37" presetClass="path" presetSubtype="0" repeatCount="indefinite" fill="hold" grpId="1" nodeType="withEffect">
                                  <p:stCondLst>
                                    <p:cond delay="4900"/>
                                  </p:stCondLst>
                                  <p:childTnLst>
                                    <p:animMotion origin="layout" path="M 0.03672 0.09884 C 0.03594 0.03553 -0.05488 -0.07014 -0.05475 -0.12952 " pathEditMode="relative" rAng="0" ptsTypes="AA">
                                      <p:cBhvr>
                                        <p:cTn id="214" dur="2000" fill="hold"/>
                                        <p:tgtEl>
                                          <p:spTgt spid="41"/>
                                        </p:tgtEl>
                                        <p:attrNameLst>
                                          <p:attrName>ppt_x</p:attrName>
                                          <p:attrName>ppt_y</p:attrName>
                                        </p:attrNameLst>
                                      </p:cBhvr>
                                      <p:rCtr x="-4577" y="-11424"/>
                                    </p:animMotion>
                                  </p:childTnLst>
                                </p:cTn>
                              </p:par>
                              <p:par>
                                <p:cTn id="215" presetID="1" presetClass="entr" presetSubtype="0" fill="hold" grpId="0" nodeType="withEffect">
                                  <p:stCondLst>
                                    <p:cond delay="4450"/>
                                  </p:stCondLst>
                                  <p:childTnLst>
                                    <p:set>
                                      <p:cBhvr>
                                        <p:cTn id="216" dur="1" fill="hold">
                                          <p:stCondLst>
                                            <p:cond delay="0"/>
                                          </p:stCondLst>
                                        </p:cTn>
                                        <p:tgtEl>
                                          <p:spTgt spid="42"/>
                                        </p:tgtEl>
                                        <p:attrNameLst>
                                          <p:attrName>style.visibility</p:attrName>
                                        </p:attrNameLst>
                                      </p:cBhvr>
                                      <p:to>
                                        <p:strVal val="visible"/>
                                      </p:to>
                                    </p:set>
                                  </p:childTnLst>
                                </p:cTn>
                              </p:par>
                              <p:par>
                                <p:cTn id="217" presetID="37" presetClass="path" presetSubtype="0" repeatCount="indefinite" fill="hold" grpId="1" nodeType="withEffect">
                                  <p:stCondLst>
                                    <p:cond delay="4450"/>
                                  </p:stCondLst>
                                  <p:childTnLst>
                                    <p:animMotion origin="layout" path="M -0.10261 0.17454 C -0.103 0.11435 0.01992 0.00231 0.02116 -0.05232 " pathEditMode="relative" rAng="0" ptsTypes="AA">
                                      <p:cBhvr>
                                        <p:cTn id="218" dur="2500" fill="hold"/>
                                        <p:tgtEl>
                                          <p:spTgt spid="42"/>
                                        </p:tgtEl>
                                        <p:attrNameLst>
                                          <p:attrName>ppt_x</p:attrName>
                                          <p:attrName>ppt_y</p:attrName>
                                        </p:attrNameLst>
                                      </p:cBhvr>
                                      <p:rCtr x="6185" y="-11343"/>
                                    </p:animMotion>
                                  </p:childTnLst>
                                </p:cTn>
                              </p:par>
                              <p:par>
                                <p:cTn id="219" presetID="1" presetClass="entr" presetSubtype="0" fill="hold" grpId="0" nodeType="withEffect">
                                  <p:stCondLst>
                                    <p:cond delay="4500"/>
                                  </p:stCondLst>
                                  <p:childTnLst>
                                    <p:set>
                                      <p:cBhvr>
                                        <p:cTn id="220" dur="1" fill="hold">
                                          <p:stCondLst>
                                            <p:cond delay="0"/>
                                          </p:stCondLst>
                                        </p:cTn>
                                        <p:tgtEl>
                                          <p:spTgt spid="52"/>
                                        </p:tgtEl>
                                        <p:attrNameLst>
                                          <p:attrName>style.visibility</p:attrName>
                                        </p:attrNameLst>
                                      </p:cBhvr>
                                      <p:to>
                                        <p:strVal val="visible"/>
                                      </p:to>
                                    </p:set>
                                  </p:childTnLst>
                                </p:cTn>
                              </p:par>
                              <p:par>
                                <p:cTn id="221" presetID="37" presetClass="path" presetSubtype="0" repeatCount="indefinite" fill="hold" grpId="1" nodeType="withEffect">
                                  <p:stCondLst>
                                    <p:cond delay="4500"/>
                                  </p:stCondLst>
                                  <p:childTnLst>
                                    <p:animMotion origin="layout" path="M 0.03737 0.20521 C 0.03789 0.14016 6.1875E-5 0.03715 -0.00261 -0.02673 " pathEditMode="relative" rAng="0" ptsTypes="AA">
                                      <p:cBhvr>
                                        <p:cTn id="222" dur="2000" fill="hold"/>
                                        <p:tgtEl>
                                          <p:spTgt spid="52"/>
                                        </p:tgtEl>
                                        <p:attrNameLst>
                                          <p:attrName>ppt_x</p:attrName>
                                          <p:attrName>ppt_y</p:attrName>
                                        </p:attrNameLst>
                                      </p:cBhvr>
                                      <p:rCtr x="-1999" y="-11597"/>
                                    </p:animMotion>
                                  </p:childTnLst>
                                </p:cTn>
                              </p:par>
                              <p:par>
                                <p:cTn id="223" presetID="10" presetClass="entr" presetSubtype="0" fill="hold" grpId="0" nodeType="withEffect">
                                  <p:stCondLst>
                                    <p:cond delay="800"/>
                                  </p:stCondLst>
                                  <p:childTnLst>
                                    <p:set>
                                      <p:cBhvr>
                                        <p:cTn id="224" dur="1" fill="hold">
                                          <p:stCondLst>
                                            <p:cond delay="0"/>
                                          </p:stCondLst>
                                        </p:cTn>
                                        <p:tgtEl>
                                          <p:spTgt spid="6"/>
                                        </p:tgtEl>
                                        <p:attrNameLst>
                                          <p:attrName>style.visibility</p:attrName>
                                        </p:attrNameLst>
                                      </p:cBhvr>
                                      <p:to>
                                        <p:strVal val="visible"/>
                                      </p:to>
                                    </p:set>
                                    <p:animEffect transition="in" filter="fade">
                                      <p:cBhvr>
                                        <p:cTn id="225" dur="500"/>
                                        <p:tgtEl>
                                          <p:spTgt spid="6"/>
                                        </p:tgtEl>
                                      </p:cBhvr>
                                    </p:animEffect>
                                  </p:childTnLst>
                                </p:cTn>
                              </p:par>
                              <p:par>
                                <p:cTn id="226" presetID="42" presetClass="path" presetSubtype="0" decel="100000" fill="hold" grpId="1" nodeType="withEffect">
                                  <p:stCondLst>
                                    <p:cond delay="800"/>
                                  </p:stCondLst>
                                  <p:childTnLst>
                                    <p:animMotion origin="layout" path="M -1.875E-6 -3.33333E-6 L -1.875E-6 0.03542 " pathEditMode="relative" rAng="0" ptsTypes="AA">
                                      <p:cBhvr>
                                        <p:cTn id="227" dur="700" spd="-100000" fill="hold"/>
                                        <p:tgtEl>
                                          <p:spTgt spid="6"/>
                                        </p:tgtEl>
                                        <p:attrNameLst>
                                          <p:attrName>ppt_x</p:attrName>
                                          <p:attrName>ppt_y</p:attrName>
                                        </p:attrNameLst>
                                      </p:cBhvr>
                                      <p:rCtr x="0" y="1759"/>
                                    </p:animMotion>
                                  </p:childTnLst>
                                </p:cTn>
                              </p:par>
                              <p:par>
                                <p:cTn id="228" presetID="10" presetClass="entr" presetSubtype="0" fill="hold" grpId="0" nodeType="withEffect">
                                  <p:stCondLst>
                                    <p:cond delay="850"/>
                                  </p:stCondLst>
                                  <p:childTnLst>
                                    <p:set>
                                      <p:cBhvr>
                                        <p:cTn id="229" dur="1" fill="hold">
                                          <p:stCondLst>
                                            <p:cond delay="0"/>
                                          </p:stCondLst>
                                        </p:cTn>
                                        <p:tgtEl>
                                          <p:spTgt spid="7"/>
                                        </p:tgtEl>
                                        <p:attrNameLst>
                                          <p:attrName>style.visibility</p:attrName>
                                        </p:attrNameLst>
                                      </p:cBhvr>
                                      <p:to>
                                        <p:strVal val="visible"/>
                                      </p:to>
                                    </p:set>
                                    <p:animEffect transition="in" filter="fade">
                                      <p:cBhvr>
                                        <p:cTn id="230" dur="500"/>
                                        <p:tgtEl>
                                          <p:spTgt spid="7"/>
                                        </p:tgtEl>
                                      </p:cBhvr>
                                    </p:animEffect>
                                  </p:childTnLst>
                                </p:cTn>
                              </p:par>
                              <p:par>
                                <p:cTn id="231" presetID="42" presetClass="path" presetSubtype="0" decel="100000" fill="hold" grpId="1" nodeType="withEffect">
                                  <p:stCondLst>
                                    <p:cond delay="850"/>
                                  </p:stCondLst>
                                  <p:childTnLst>
                                    <p:animMotion origin="layout" path="M 2.70833E-6 -2.59259E-6 L 2.70833E-6 0.03542 " pathEditMode="relative" rAng="0" ptsTypes="AA">
                                      <p:cBhvr>
                                        <p:cTn id="232" dur="700" spd="-100000" fill="hold"/>
                                        <p:tgtEl>
                                          <p:spTgt spid="7"/>
                                        </p:tgtEl>
                                        <p:attrNameLst>
                                          <p:attrName>ppt_x</p:attrName>
                                          <p:attrName>ppt_y</p:attrName>
                                        </p:attrNameLst>
                                      </p:cBhvr>
                                      <p:rCtr x="0" y="1759"/>
                                    </p:animMotion>
                                  </p:childTnLst>
                                </p:cTn>
                              </p:par>
                              <p:par>
                                <p:cTn id="233" presetID="10" presetClass="entr" presetSubtype="0" fill="hold" grpId="0" nodeType="withEffect">
                                  <p:stCondLst>
                                    <p:cond delay="900"/>
                                  </p:stCondLst>
                                  <p:childTnLst>
                                    <p:set>
                                      <p:cBhvr>
                                        <p:cTn id="234" dur="1" fill="hold">
                                          <p:stCondLst>
                                            <p:cond delay="0"/>
                                          </p:stCondLst>
                                        </p:cTn>
                                        <p:tgtEl>
                                          <p:spTgt spid="8"/>
                                        </p:tgtEl>
                                        <p:attrNameLst>
                                          <p:attrName>style.visibility</p:attrName>
                                        </p:attrNameLst>
                                      </p:cBhvr>
                                      <p:to>
                                        <p:strVal val="visible"/>
                                      </p:to>
                                    </p:set>
                                    <p:animEffect transition="in" filter="fade">
                                      <p:cBhvr>
                                        <p:cTn id="235" dur="500"/>
                                        <p:tgtEl>
                                          <p:spTgt spid="8"/>
                                        </p:tgtEl>
                                      </p:cBhvr>
                                    </p:animEffect>
                                  </p:childTnLst>
                                </p:cTn>
                              </p:par>
                              <p:par>
                                <p:cTn id="236" presetID="42" presetClass="path" presetSubtype="0" decel="100000" fill="hold" grpId="1" nodeType="withEffect">
                                  <p:stCondLst>
                                    <p:cond delay="900"/>
                                  </p:stCondLst>
                                  <p:childTnLst>
                                    <p:animMotion origin="layout" path="M 4.375E-6 -2.22222E-6 L 4.375E-6 0.03542 " pathEditMode="relative" rAng="0" ptsTypes="AA">
                                      <p:cBhvr>
                                        <p:cTn id="237" dur="700" spd="-100000" fill="hold"/>
                                        <p:tgtEl>
                                          <p:spTgt spid="8"/>
                                        </p:tgtEl>
                                        <p:attrNameLst>
                                          <p:attrName>ppt_x</p:attrName>
                                          <p:attrName>ppt_y</p:attrName>
                                        </p:attrNameLst>
                                      </p:cBhvr>
                                      <p:rCtr x="0" y="1759"/>
                                    </p:animMotion>
                                  </p:childTnLst>
                                </p:cTn>
                              </p:par>
                              <p:par>
                                <p:cTn id="238" presetID="10" presetClass="entr" presetSubtype="0" fill="hold" grpId="0" nodeType="withEffect">
                                  <p:stCondLst>
                                    <p:cond delay="950"/>
                                  </p:stCondLst>
                                  <p:childTnLst>
                                    <p:set>
                                      <p:cBhvr>
                                        <p:cTn id="239" dur="1" fill="hold">
                                          <p:stCondLst>
                                            <p:cond delay="0"/>
                                          </p:stCondLst>
                                        </p:cTn>
                                        <p:tgtEl>
                                          <p:spTgt spid="9"/>
                                        </p:tgtEl>
                                        <p:attrNameLst>
                                          <p:attrName>style.visibility</p:attrName>
                                        </p:attrNameLst>
                                      </p:cBhvr>
                                      <p:to>
                                        <p:strVal val="visible"/>
                                      </p:to>
                                    </p:set>
                                    <p:animEffect transition="in" filter="fade">
                                      <p:cBhvr>
                                        <p:cTn id="240" dur="500"/>
                                        <p:tgtEl>
                                          <p:spTgt spid="9"/>
                                        </p:tgtEl>
                                      </p:cBhvr>
                                    </p:animEffect>
                                  </p:childTnLst>
                                </p:cTn>
                              </p:par>
                              <p:par>
                                <p:cTn id="241" presetID="42" presetClass="path" presetSubtype="0" decel="100000" fill="hold" grpId="1" nodeType="withEffect">
                                  <p:stCondLst>
                                    <p:cond delay="950"/>
                                  </p:stCondLst>
                                  <p:childTnLst>
                                    <p:animMotion origin="layout" path="M 4.375E-6 -4.07407E-6 L 4.375E-6 0.03542 " pathEditMode="relative" rAng="0" ptsTypes="AA">
                                      <p:cBhvr>
                                        <p:cTn id="242" dur="700" spd="-100000" fill="hold"/>
                                        <p:tgtEl>
                                          <p:spTgt spid="9"/>
                                        </p:tgtEl>
                                        <p:attrNameLst>
                                          <p:attrName>ppt_x</p:attrName>
                                          <p:attrName>ppt_y</p:attrName>
                                        </p:attrNameLst>
                                      </p:cBhvr>
                                      <p:rCtr x="0" y="1759"/>
                                    </p:animMotion>
                                  </p:childTnLst>
                                </p:cTn>
                              </p:par>
                              <p:par>
                                <p:cTn id="243" presetID="10" presetClass="entr" presetSubtype="0" fill="hold" grpId="0" nodeType="withEffect">
                                  <p:stCondLst>
                                    <p:cond delay="1000"/>
                                  </p:stCondLst>
                                  <p:childTnLst>
                                    <p:set>
                                      <p:cBhvr>
                                        <p:cTn id="244" dur="1" fill="hold">
                                          <p:stCondLst>
                                            <p:cond delay="0"/>
                                          </p:stCondLst>
                                        </p:cTn>
                                        <p:tgtEl>
                                          <p:spTgt spid="10"/>
                                        </p:tgtEl>
                                        <p:attrNameLst>
                                          <p:attrName>style.visibility</p:attrName>
                                        </p:attrNameLst>
                                      </p:cBhvr>
                                      <p:to>
                                        <p:strVal val="visible"/>
                                      </p:to>
                                    </p:set>
                                    <p:animEffect transition="in" filter="fade">
                                      <p:cBhvr>
                                        <p:cTn id="245" dur="500"/>
                                        <p:tgtEl>
                                          <p:spTgt spid="10"/>
                                        </p:tgtEl>
                                      </p:cBhvr>
                                    </p:animEffect>
                                  </p:childTnLst>
                                </p:cTn>
                              </p:par>
                              <p:par>
                                <p:cTn id="246" presetID="42" presetClass="path" presetSubtype="0" decel="100000" fill="hold" grpId="1" nodeType="withEffect">
                                  <p:stCondLst>
                                    <p:cond delay="1000"/>
                                  </p:stCondLst>
                                  <p:childTnLst>
                                    <p:animMotion origin="layout" path="M -2.08333E-6 4.81481E-6 L -2.08333E-6 0.03541 " pathEditMode="relative" rAng="0" ptsTypes="AA">
                                      <p:cBhvr>
                                        <p:cTn id="247" dur="700" spd="-100000" fill="hold"/>
                                        <p:tgtEl>
                                          <p:spTgt spid="10"/>
                                        </p:tgtEl>
                                        <p:attrNameLst>
                                          <p:attrName>ppt_x</p:attrName>
                                          <p:attrName>ppt_y</p:attrName>
                                        </p:attrNameLst>
                                      </p:cBhvr>
                                      <p:rCtr x="0" y="1759"/>
                                    </p:animMotion>
                                  </p:childTnLst>
                                </p:cTn>
                              </p:par>
                              <p:par>
                                <p:cTn id="248" presetID="10" presetClass="entr" presetSubtype="0" fill="hold" grpId="0" nodeType="withEffect" nodePh="1">
                                  <p:stCondLst>
                                    <p:cond delay="0"/>
                                  </p:stCondLst>
                                  <p:endCondLst>
                                    <p:cond evt="begin" delay="0">
                                      <p:tn val="248"/>
                                    </p:cond>
                                  </p:endCondLst>
                                  <p:childTnLst>
                                    <p:set>
                                      <p:cBhvr>
                                        <p:cTn id="249" dur="1" fill="hold">
                                          <p:stCondLst>
                                            <p:cond delay="0"/>
                                          </p:stCondLst>
                                        </p:cTn>
                                        <p:tgtEl>
                                          <p:spTgt spid="3"/>
                                        </p:tgtEl>
                                        <p:attrNameLst>
                                          <p:attrName>style.visibility</p:attrName>
                                        </p:attrNameLst>
                                      </p:cBhvr>
                                      <p:to>
                                        <p:strVal val="visible"/>
                                      </p:to>
                                    </p:set>
                                    <p:animEffect transition="in" filter="fade">
                                      <p:cBhvr>
                                        <p:cTn id="250" dur="500"/>
                                        <p:tgtEl>
                                          <p:spTgt spid="3"/>
                                        </p:tgtEl>
                                      </p:cBhvr>
                                    </p:animEffect>
                                  </p:childTnLst>
                                </p:cTn>
                              </p:par>
                              <p:par>
                                <p:cTn id="251" presetID="42" presetClass="path" presetSubtype="0" decel="100000" fill="hold" grpId="1" nodeType="withEffect" nodePh="1">
                                  <p:stCondLst>
                                    <p:cond delay="0"/>
                                  </p:stCondLst>
                                  <p:endCondLst>
                                    <p:cond evt="begin" delay="0">
                                      <p:tn val="251"/>
                                    </p:cond>
                                  </p:endCondLst>
                                  <p:childTnLst>
                                    <p:animMotion origin="layout" path="M 1.04167E-6 2.22222E-6 L 1.04167E-6 0.03541 " pathEditMode="relative" rAng="0" ptsTypes="AA">
                                      <p:cBhvr>
                                        <p:cTn id="252" dur="700" spd="-100000" fill="hold"/>
                                        <p:tgtEl>
                                          <p:spTgt spid="3"/>
                                        </p:tgtEl>
                                        <p:attrNameLst>
                                          <p:attrName>ppt_x</p:attrName>
                                          <p:attrName>ppt_y</p:attrName>
                                        </p:attrNameLst>
                                      </p:cBhvr>
                                      <p:rCtr x="0" y="1759"/>
                                    </p:animMotion>
                                  </p:childTnLst>
                                </p:cTn>
                              </p:par>
                              <p:par>
                                <p:cTn id="253" presetID="10" presetClass="entr" presetSubtype="0" fill="hold" grpId="0" nodeType="withEffect">
                                  <p:stCondLst>
                                    <p:cond delay="100"/>
                                  </p:stCondLst>
                                  <p:childTnLst>
                                    <p:set>
                                      <p:cBhvr>
                                        <p:cTn id="254" dur="1" fill="hold">
                                          <p:stCondLst>
                                            <p:cond delay="0"/>
                                          </p:stCondLst>
                                        </p:cTn>
                                        <p:tgtEl>
                                          <p:spTgt spid="83"/>
                                        </p:tgtEl>
                                        <p:attrNameLst>
                                          <p:attrName>style.visibility</p:attrName>
                                        </p:attrNameLst>
                                      </p:cBhvr>
                                      <p:to>
                                        <p:strVal val="visible"/>
                                      </p:to>
                                    </p:set>
                                    <p:animEffect transition="in" filter="fade">
                                      <p:cBhvr>
                                        <p:cTn id="255" dur="500"/>
                                        <p:tgtEl>
                                          <p:spTgt spid="83"/>
                                        </p:tgtEl>
                                      </p:cBhvr>
                                    </p:animEffect>
                                  </p:childTnLst>
                                </p:cTn>
                              </p:par>
                              <p:par>
                                <p:cTn id="256" presetID="42" presetClass="path" presetSubtype="0" decel="100000" fill="hold" grpId="1" nodeType="withEffect">
                                  <p:stCondLst>
                                    <p:cond delay="100"/>
                                  </p:stCondLst>
                                  <p:childTnLst>
                                    <p:animMotion origin="layout" path="M 3.33333E-6 -1.2963E-6 L 3.33333E-6 0.03542 " pathEditMode="relative" rAng="0" ptsTypes="AA">
                                      <p:cBhvr>
                                        <p:cTn id="257" dur="700" spd="-100000" fill="hold"/>
                                        <p:tgtEl>
                                          <p:spTgt spid="83"/>
                                        </p:tgtEl>
                                        <p:attrNameLst>
                                          <p:attrName>ppt_x</p:attrName>
                                          <p:attrName>ppt_y</p:attrName>
                                        </p:attrNameLst>
                                      </p:cBhvr>
                                      <p:rCtr x="0" y="17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6" grpId="0"/>
      <p:bldP spid="6" grpId="1"/>
      <p:bldP spid="7" grpId="0"/>
      <p:bldP spid="7" grpId="1"/>
      <p:bldP spid="8" grpId="0"/>
      <p:bldP spid="8" grpId="1"/>
      <p:bldP spid="9" grpId="0"/>
      <p:bldP spid="9" grpId="1"/>
      <p:bldP spid="10" grpId="0"/>
      <p:bldP spid="10" grpId="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78" grpId="0" animBg="1"/>
      <p:bldP spid="78" grpId="1" animBg="1"/>
      <p:bldP spid="79" grpId="0"/>
      <p:bldP spid="79" grpId="1"/>
      <p:bldP spid="80" grpId="0" animBg="1"/>
      <p:bldP spid="80" grpId="1" animBg="1"/>
      <p:bldP spid="81" grpId="0"/>
      <p:bldP spid="81" grpId="1"/>
      <p:bldP spid="82" grpId="0" animBg="1"/>
      <p:bldP spid="82" grpId="1" animBg="1"/>
      <p:bldP spid="83" grpId="0"/>
      <p:bldP spid="83" grpId="1"/>
      <p:bldP spid="101" grpId="0" animBg="1"/>
      <p:bldP spid="101" grpId="1" animBg="1"/>
      <p:bldP spid="102" grpId="0" animBg="1"/>
      <p:bldP spid="102" grpId="1" animBg="1"/>
      <p:bldP spid="103" grpId="0" animBg="1"/>
      <p:bldP spid="103" grpId="1" animBg="1"/>
      <p:bldP spid="104" grpId="0" animBg="1"/>
      <p:bldP spid="10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1">
            <a:extLst>
              <a:ext uri="{FF2B5EF4-FFF2-40B4-BE49-F238E27FC236}">
                <a16:creationId xmlns:a16="http://schemas.microsoft.com/office/drawing/2014/main" id="{66D43C04-0F4F-416A-8C0A-6AD0CEB29E0F}"/>
              </a:ext>
              <a:ext uri="{C183D7F6-B498-43B3-948B-1728B52AA6E4}">
                <adec:decorative xmlns:adec="http://schemas.microsoft.com/office/drawing/2017/decorative" val="1"/>
              </a:ext>
            </a:extLst>
          </p:cNvPr>
          <p:cNvSpPr txBox="1">
            <a:spLocks/>
          </p:cNvSpPr>
          <p:nvPr/>
        </p:nvSpPr>
        <p:spPr>
          <a:xfrm>
            <a:off x="588263" y="-1564863"/>
            <a:ext cx="4682984"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Transform with the Microsoft Cloud</a:t>
            </a:r>
          </a:p>
        </p:txBody>
      </p:sp>
      <p:grpSp>
        <p:nvGrpSpPr>
          <p:cNvPr id="137" name="Group 136">
            <a:extLst>
              <a:ext uri="{FF2B5EF4-FFF2-40B4-BE49-F238E27FC236}">
                <a16:creationId xmlns:a16="http://schemas.microsoft.com/office/drawing/2014/main" id="{94005B27-0D9F-4AFB-B52E-7B973DF38541}"/>
              </a:ext>
              <a:ext uri="{C183D7F6-B498-43B3-948B-1728B52AA6E4}">
                <adec:decorative xmlns:adec="http://schemas.microsoft.com/office/drawing/2017/decorative" val="1"/>
              </a:ext>
            </a:extLst>
          </p:cNvPr>
          <p:cNvGrpSpPr/>
          <p:nvPr/>
        </p:nvGrpSpPr>
        <p:grpSpPr>
          <a:xfrm>
            <a:off x="8786284" y="-88849"/>
            <a:ext cx="422705" cy="3990924"/>
            <a:chOff x="17572567" y="584200"/>
            <a:chExt cx="845410" cy="5719234"/>
          </a:xfrm>
        </p:grpSpPr>
        <p:cxnSp>
          <p:nvCxnSpPr>
            <p:cNvPr id="138" name="Straight Connector 67">
              <a:extLst>
                <a:ext uri="{FF2B5EF4-FFF2-40B4-BE49-F238E27FC236}">
                  <a16:creationId xmlns:a16="http://schemas.microsoft.com/office/drawing/2014/main" id="{112708FF-1117-46E9-9A85-6859CC1B3897}"/>
                </a:ext>
              </a:extLst>
            </p:cNvPr>
            <p:cNvCxnSpPr>
              <a:cxnSpLocks/>
            </p:cNvCxnSpPr>
            <p:nvPr/>
          </p:nvCxnSpPr>
          <p:spPr>
            <a:xfrm flipV="1">
              <a:off x="1757256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39" name="Straight Connector 67">
              <a:extLst>
                <a:ext uri="{FF2B5EF4-FFF2-40B4-BE49-F238E27FC236}">
                  <a16:creationId xmlns:a16="http://schemas.microsoft.com/office/drawing/2014/main" id="{02A8E268-7AAF-411E-918B-F47B36A04EDD}"/>
                </a:ext>
              </a:extLst>
            </p:cNvPr>
            <p:cNvCxnSpPr>
              <a:cxnSpLocks/>
            </p:cNvCxnSpPr>
            <p:nvPr/>
          </p:nvCxnSpPr>
          <p:spPr>
            <a:xfrm flipV="1">
              <a:off x="17783919"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0" name="Straight Connector 67">
              <a:extLst>
                <a:ext uri="{FF2B5EF4-FFF2-40B4-BE49-F238E27FC236}">
                  <a16:creationId xmlns:a16="http://schemas.microsoft.com/office/drawing/2014/main" id="{DD4B4861-1C48-446B-AB19-DF69C29A5E29}"/>
                </a:ext>
              </a:extLst>
            </p:cNvPr>
            <p:cNvCxnSpPr>
              <a:cxnSpLocks/>
            </p:cNvCxnSpPr>
            <p:nvPr/>
          </p:nvCxnSpPr>
          <p:spPr>
            <a:xfrm flipV="1">
              <a:off x="17995271"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1" name="Straight Connector 67">
              <a:extLst>
                <a:ext uri="{FF2B5EF4-FFF2-40B4-BE49-F238E27FC236}">
                  <a16:creationId xmlns:a16="http://schemas.microsoft.com/office/drawing/2014/main" id="{BBB40361-767E-46B2-989F-51FC76670C1F}"/>
                </a:ext>
              </a:extLst>
            </p:cNvPr>
            <p:cNvCxnSpPr>
              <a:cxnSpLocks/>
            </p:cNvCxnSpPr>
            <p:nvPr/>
          </p:nvCxnSpPr>
          <p:spPr>
            <a:xfrm flipV="1">
              <a:off x="18206623"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2" name="Straight Connector 67">
              <a:extLst>
                <a:ext uri="{FF2B5EF4-FFF2-40B4-BE49-F238E27FC236}">
                  <a16:creationId xmlns:a16="http://schemas.microsoft.com/office/drawing/2014/main" id="{8D7D4F28-0960-4B73-A9E1-E09060FDE01A}"/>
                </a:ext>
              </a:extLst>
            </p:cNvPr>
            <p:cNvCxnSpPr>
              <a:cxnSpLocks/>
            </p:cNvCxnSpPr>
            <p:nvPr/>
          </p:nvCxnSpPr>
          <p:spPr>
            <a:xfrm flipV="1">
              <a:off x="1841797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grpSp>
      <p:grpSp>
        <p:nvGrpSpPr>
          <p:cNvPr id="113" name="Group 112">
            <a:extLst>
              <a:ext uri="{FF2B5EF4-FFF2-40B4-BE49-F238E27FC236}">
                <a16:creationId xmlns:a16="http://schemas.microsoft.com/office/drawing/2014/main" id="{5FE601D1-3CF1-4BCB-B0EA-C6A2EF5724FF}"/>
              </a:ext>
              <a:ext uri="{C183D7F6-B498-43B3-948B-1728B52AA6E4}">
                <adec:decorative xmlns:adec="http://schemas.microsoft.com/office/drawing/2017/decorative" val="1"/>
              </a:ext>
            </a:extLst>
          </p:cNvPr>
          <p:cNvGrpSpPr/>
          <p:nvPr/>
        </p:nvGrpSpPr>
        <p:grpSpPr>
          <a:xfrm>
            <a:off x="7125999" y="5335016"/>
            <a:ext cx="3737452" cy="1229868"/>
            <a:chOff x="14251998" y="10702090"/>
            <a:chExt cx="7474904" cy="2459736"/>
          </a:xfrm>
        </p:grpSpPr>
        <p:sp>
          <p:nvSpPr>
            <p:cNvPr id="88" name="Freeform: Shape 87">
              <a:extLst>
                <a:ext uri="{FF2B5EF4-FFF2-40B4-BE49-F238E27FC236}">
                  <a16:creationId xmlns:a16="http://schemas.microsoft.com/office/drawing/2014/main" id="{F4D04A17-D65A-45D1-B6D8-6A826FF09872}"/>
                </a:ext>
              </a:extLst>
            </p:cNvPr>
            <p:cNvSpPr/>
            <p:nvPr/>
          </p:nvSpPr>
          <p:spPr>
            <a:xfrm>
              <a:off x="16947183" y="10702090"/>
              <a:ext cx="2353220" cy="2459736"/>
            </a:xfrm>
            <a:custGeom>
              <a:avLst/>
              <a:gdLst>
                <a:gd name="connsiteX0" fmla="*/ 2353221 w 2353220"/>
                <a:gd name="connsiteY0" fmla="*/ 2423958 h 2423957"/>
                <a:gd name="connsiteX1" fmla="*/ 0 w 2353220"/>
                <a:gd name="connsiteY1" fmla="*/ 0 h 2423957"/>
              </a:gdLst>
              <a:ahLst/>
              <a:cxnLst>
                <a:cxn ang="0">
                  <a:pos x="connsiteX0" y="connsiteY0"/>
                </a:cxn>
                <a:cxn ang="0">
                  <a:pos x="connsiteX1" y="connsiteY1"/>
                </a:cxn>
              </a:cxnLst>
              <a:rect l="l" t="t" r="r" b="b"/>
              <a:pathLst>
                <a:path w="2353220" h="2423957">
                  <a:moveTo>
                    <a:pt x="2353221" y="2423958"/>
                  </a:moveTo>
                  <a:cubicBezTo>
                    <a:pt x="1052661" y="2423958"/>
                    <a:pt x="0" y="1227532"/>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89" name="Freeform: Shape 88">
              <a:extLst>
                <a:ext uri="{FF2B5EF4-FFF2-40B4-BE49-F238E27FC236}">
                  <a16:creationId xmlns:a16="http://schemas.microsoft.com/office/drawing/2014/main" id="{C231252C-EAC0-495A-94F0-4A3D56200A38}"/>
                </a:ext>
              </a:extLst>
            </p:cNvPr>
            <p:cNvSpPr/>
            <p:nvPr/>
          </p:nvSpPr>
          <p:spPr>
            <a:xfrm>
              <a:off x="16256496" y="10702090"/>
              <a:ext cx="1659415" cy="2459736"/>
            </a:xfrm>
            <a:custGeom>
              <a:avLst/>
              <a:gdLst>
                <a:gd name="connsiteX0" fmla="*/ 1659415 w 1659415"/>
                <a:gd name="connsiteY0" fmla="*/ 2423958 h 2423957"/>
                <a:gd name="connsiteX1" fmla="*/ 0 w 1659415"/>
                <a:gd name="connsiteY1" fmla="*/ 0 h 2423957"/>
              </a:gdLst>
              <a:ahLst/>
              <a:cxnLst>
                <a:cxn ang="0">
                  <a:pos x="connsiteX0" y="connsiteY0"/>
                </a:cxn>
                <a:cxn ang="0">
                  <a:pos x="connsiteX1" y="connsiteY1"/>
                </a:cxn>
              </a:cxnLst>
              <a:rect l="l" t="t" r="r" b="b"/>
              <a:pathLst>
                <a:path w="1659415" h="2423957">
                  <a:moveTo>
                    <a:pt x="1659415" y="2423958"/>
                  </a:moveTo>
                  <a:cubicBezTo>
                    <a:pt x="1378255" y="2423958"/>
                    <a:pt x="0" y="1681723"/>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0" name="Freeform: Shape 89">
              <a:extLst>
                <a:ext uri="{FF2B5EF4-FFF2-40B4-BE49-F238E27FC236}">
                  <a16:creationId xmlns:a16="http://schemas.microsoft.com/office/drawing/2014/main" id="{54D469F8-2846-4494-B271-BB7F71E2CBC4}"/>
                </a:ext>
              </a:extLst>
            </p:cNvPr>
            <p:cNvSpPr/>
            <p:nvPr/>
          </p:nvSpPr>
          <p:spPr>
            <a:xfrm>
              <a:off x="16174903" y="10702090"/>
              <a:ext cx="664701" cy="2459736"/>
            </a:xfrm>
            <a:custGeom>
              <a:avLst/>
              <a:gdLst>
                <a:gd name="connsiteX0" fmla="*/ 664702 w 664701"/>
                <a:gd name="connsiteY0" fmla="*/ 2423958 h 2423957"/>
                <a:gd name="connsiteX1" fmla="*/ 0 w 664701"/>
                <a:gd name="connsiteY1" fmla="*/ 0 h 2423957"/>
              </a:gdLst>
              <a:ahLst/>
              <a:cxnLst>
                <a:cxn ang="0">
                  <a:pos x="connsiteX0" y="connsiteY0"/>
                </a:cxn>
                <a:cxn ang="0">
                  <a:pos x="connsiteX1" y="connsiteY1"/>
                </a:cxn>
              </a:cxnLst>
              <a:rect l="l" t="t" r="r" b="b"/>
              <a:pathLst>
                <a:path w="664701" h="2423957">
                  <a:moveTo>
                    <a:pt x="664702" y="2423958"/>
                  </a:moveTo>
                  <a:cubicBezTo>
                    <a:pt x="555044" y="2423958"/>
                    <a:pt x="0" y="1782880"/>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1" name="Freeform: Shape 90">
              <a:extLst>
                <a:ext uri="{FF2B5EF4-FFF2-40B4-BE49-F238E27FC236}">
                  <a16:creationId xmlns:a16="http://schemas.microsoft.com/office/drawing/2014/main" id="{4FAF1FAB-BEB4-4B33-9D23-704EB0094227}"/>
                </a:ext>
              </a:extLst>
            </p:cNvPr>
            <p:cNvSpPr/>
            <p:nvPr/>
          </p:nvSpPr>
          <p:spPr>
            <a:xfrm>
              <a:off x="15068972" y="10702090"/>
              <a:ext cx="1660194" cy="2459736"/>
            </a:xfrm>
            <a:custGeom>
              <a:avLst/>
              <a:gdLst>
                <a:gd name="connsiteX0" fmla="*/ 1660195 w 1660194"/>
                <a:gd name="connsiteY0" fmla="*/ 2423958 h 2423957"/>
                <a:gd name="connsiteX1" fmla="*/ 0 w 1660194"/>
                <a:gd name="connsiteY1" fmla="*/ 0 h 2423957"/>
              </a:gdLst>
              <a:ahLst/>
              <a:cxnLst>
                <a:cxn ang="0">
                  <a:pos x="connsiteX0" y="connsiteY0"/>
                </a:cxn>
                <a:cxn ang="0">
                  <a:pos x="connsiteX1" y="connsiteY1"/>
                </a:cxn>
              </a:cxnLst>
              <a:rect l="l" t="t" r="r" b="b"/>
              <a:pathLst>
                <a:path w="1660194" h="2423957">
                  <a:moveTo>
                    <a:pt x="1660195" y="2423958"/>
                  </a:moveTo>
                  <a:cubicBezTo>
                    <a:pt x="1378256" y="2423958"/>
                    <a:pt x="0" y="1681723"/>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2" name="Freeform: Shape 91">
              <a:extLst>
                <a:ext uri="{FF2B5EF4-FFF2-40B4-BE49-F238E27FC236}">
                  <a16:creationId xmlns:a16="http://schemas.microsoft.com/office/drawing/2014/main" id="{DB39D4EF-A84F-4279-8B6B-B3295C7B1162}"/>
                </a:ext>
              </a:extLst>
            </p:cNvPr>
            <p:cNvSpPr/>
            <p:nvPr/>
          </p:nvSpPr>
          <p:spPr>
            <a:xfrm>
              <a:off x="15227742" y="10702090"/>
              <a:ext cx="665221" cy="2459736"/>
            </a:xfrm>
            <a:custGeom>
              <a:avLst/>
              <a:gdLst>
                <a:gd name="connsiteX0" fmla="*/ 665221 w 665221"/>
                <a:gd name="connsiteY0" fmla="*/ 2423958 h 2423957"/>
                <a:gd name="connsiteX1" fmla="*/ 0 w 665221"/>
                <a:gd name="connsiteY1" fmla="*/ 0 h 2423957"/>
              </a:gdLst>
              <a:ahLst/>
              <a:cxnLst>
                <a:cxn ang="0">
                  <a:pos x="connsiteX0" y="connsiteY0"/>
                </a:cxn>
                <a:cxn ang="0">
                  <a:pos x="connsiteX1" y="connsiteY1"/>
                </a:cxn>
              </a:cxnLst>
              <a:rect l="l" t="t" r="r" b="b"/>
              <a:pathLst>
                <a:path w="665221" h="2423957">
                  <a:moveTo>
                    <a:pt x="665221" y="2423958"/>
                  </a:moveTo>
                  <a:cubicBezTo>
                    <a:pt x="555564" y="2423958"/>
                    <a:pt x="0" y="1782880"/>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3" name="Freeform: Shape 92">
              <a:extLst>
                <a:ext uri="{FF2B5EF4-FFF2-40B4-BE49-F238E27FC236}">
                  <a16:creationId xmlns:a16="http://schemas.microsoft.com/office/drawing/2014/main" id="{58FB8734-955E-486E-B2E1-C8451A490015}"/>
                </a:ext>
              </a:extLst>
            </p:cNvPr>
            <p:cNvSpPr/>
            <p:nvPr/>
          </p:nvSpPr>
          <p:spPr>
            <a:xfrm>
              <a:off x="15588936" y="10702090"/>
              <a:ext cx="1889904" cy="2459736"/>
            </a:xfrm>
            <a:custGeom>
              <a:avLst/>
              <a:gdLst>
                <a:gd name="connsiteX0" fmla="*/ 1889904 w 1889904"/>
                <a:gd name="connsiteY0" fmla="*/ 2423958 h 2423957"/>
                <a:gd name="connsiteX1" fmla="*/ 0 w 1889904"/>
                <a:gd name="connsiteY1" fmla="*/ 0 h 2423957"/>
              </a:gdLst>
              <a:ahLst/>
              <a:cxnLst>
                <a:cxn ang="0">
                  <a:pos x="connsiteX0" y="connsiteY0"/>
                </a:cxn>
                <a:cxn ang="0">
                  <a:pos x="connsiteX1" y="connsiteY1"/>
                </a:cxn>
              </a:cxnLst>
              <a:rect l="l" t="t" r="r" b="b"/>
              <a:pathLst>
                <a:path w="1889904" h="2423957">
                  <a:moveTo>
                    <a:pt x="1889904" y="2423958"/>
                  </a:moveTo>
                  <a:cubicBezTo>
                    <a:pt x="1781286" y="2423958"/>
                    <a:pt x="0" y="1782880"/>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4" name="Freeform: Shape 93">
              <a:extLst>
                <a:ext uri="{FF2B5EF4-FFF2-40B4-BE49-F238E27FC236}">
                  <a16:creationId xmlns:a16="http://schemas.microsoft.com/office/drawing/2014/main" id="{2C1C6D3F-A693-40B8-A865-4639152C81FB}"/>
                </a:ext>
              </a:extLst>
            </p:cNvPr>
            <p:cNvSpPr/>
            <p:nvPr/>
          </p:nvSpPr>
          <p:spPr>
            <a:xfrm>
              <a:off x="15870096" y="10702090"/>
              <a:ext cx="997052" cy="2459736"/>
            </a:xfrm>
            <a:custGeom>
              <a:avLst/>
              <a:gdLst>
                <a:gd name="connsiteX0" fmla="*/ 0 w 997052"/>
                <a:gd name="connsiteY0" fmla="*/ 0 h 2415612"/>
                <a:gd name="connsiteX1" fmla="*/ 997052 w 997052"/>
                <a:gd name="connsiteY1" fmla="*/ 2415612 h 2415612"/>
              </a:gdLst>
              <a:ahLst/>
              <a:cxnLst>
                <a:cxn ang="0">
                  <a:pos x="connsiteX0" y="connsiteY0"/>
                </a:cxn>
                <a:cxn ang="0">
                  <a:pos x="connsiteX1" y="connsiteY1"/>
                </a:cxn>
              </a:cxnLst>
              <a:rect l="l" t="t" r="r" b="b"/>
              <a:pathLst>
                <a:path w="997052" h="2415612">
                  <a:moveTo>
                    <a:pt x="0" y="0"/>
                  </a:moveTo>
                  <a:cubicBezTo>
                    <a:pt x="0" y="1580567"/>
                    <a:pt x="701601" y="2415612"/>
                    <a:pt x="997052"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77E85199-908C-492B-9722-01193CB0B9C3}"/>
                </a:ext>
              </a:extLst>
            </p:cNvPr>
            <p:cNvSpPr/>
            <p:nvPr/>
          </p:nvSpPr>
          <p:spPr>
            <a:xfrm>
              <a:off x="15897381" y="10702090"/>
              <a:ext cx="1328623" cy="2459736"/>
            </a:xfrm>
            <a:custGeom>
              <a:avLst/>
              <a:gdLst>
                <a:gd name="connsiteX0" fmla="*/ 0 w 1328623"/>
                <a:gd name="connsiteY0" fmla="*/ 0 h 2415612"/>
                <a:gd name="connsiteX1" fmla="*/ 1328624 w 1328623"/>
                <a:gd name="connsiteY1" fmla="*/ 2415612 h 2415612"/>
              </a:gdLst>
              <a:ahLst/>
              <a:cxnLst>
                <a:cxn ang="0">
                  <a:pos x="connsiteX0" y="connsiteY0"/>
                </a:cxn>
                <a:cxn ang="0">
                  <a:pos x="connsiteX1" y="connsiteY1"/>
                </a:cxn>
              </a:cxnLst>
              <a:rect l="l" t="t" r="r" b="b"/>
              <a:pathLst>
                <a:path w="1328623" h="2415612">
                  <a:moveTo>
                    <a:pt x="0" y="0"/>
                  </a:moveTo>
                  <a:cubicBezTo>
                    <a:pt x="0" y="1454122"/>
                    <a:pt x="900647" y="2415612"/>
                    <a:pt x="1328624"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6" name="Freeform: Shape 95">
              <a:extLst>
                <a:ext uri="{FF2B5EF4-FFF2-40B4-BE49-F238E27FC236}">
                  <a16:creationId xmlns:a16="http://schemas.microsoft.com/office/drawing/2014/main" id="{C1ADCF0B-85AC-48BD-BB83-922B7BBC1E76}"/>
                </a:ext>
              </a:extLst>
            </p:cNvPr>
            <p:cNvSpPr/>
            <p:nvPr/>
          </p:nvSpPr>
          <p:spPr>
            <a:xfrm>
              <a:off x="16809981" y="10702090"/>
              <a:ext cx="333649" cy="2459736"/>
            </a:xfrm>
            <a:custGeom>
              <a:avLst/>
              <a:gdLst>
                <a:gd name="connsiteX0" fmla="*/ 0 w 333649"/>
                <a:gd name="connsiteY0" fmla="*/ 0 h 2415612"/>
                <a:gd name="connsiteX1" fmla="*/ 333650 w 333649"/>
                <a:gd name="connsiteY1" fmla="*/ 2415612 h 2415612"/>
              </a:gdLst>
              <a:ahLst/>
              <a:cxnLst>
                <a:cxn ang="0">
                  <a:pos x="connsiteX0" y="connsiteY0"/>
                </a:cxn>
                <a:cxn ang="0">
                  <a:pos x="connsiteX1" y="connsiteY1"/>
                </a:cxn>
              </a:cxnLst>
              <a:rect l="l" t="t" r="r" b="b"/>
              <a:pathLst>
                <a:path w="333649" h="2415612">
                  <a:moveTo>
                    <a:pt x="0" y="0"/>
                  </a:moveTo>
                  <a:cubicBezTo>
                    <a:pt x="0" y="1279121"/>
                    <a:pt x="210220" y="2415612"/>
                    <a:pt x="333650"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7" name="Freeform: Shape 96">
              <a:extLst>
                <a:ext uri="{FF2B5EF4-FFF2-40B4-BE49-F238E27FC236}">
                  <a16:creationId xmlns:a16="http://schemas.microsoft.com/office/drawing/2014/main" id="{04B03DE8-9F69-4BFF-AD06-2AA7DB728151}"/>
                </a:ext>
              </a:extLst>
            </p:cNvPr>
            <p:cNvSpPr/>
            <p:nvPr/>
          </p:nvSpPr>
          <p:spPr>
            <a:xfrm>
              <a:off x="17622279" y="10702090"/>
              <a:ext cx="157210" cy="2459736"/>
            </a:xfrm>
            <a:custGeom>
              <a:avLst/>
              <a:gdLst>
                <a:gd name="connsiteX0" fmla="*/ 0 w 157210"/>
                <a:gd name="connsiteY0" fmla="*/ 0 h 2415612"/>
                <a:gd name="connsiteX1" fmla="*/ 157211 w 157210"/>
                <a:gd name="connsiteY1" fmla="*/ 2415612 h 2415612"/>
              </a:gdLst>
              <a:ahLst/>
              <a:cxnLst>
                <a:cxn ang="0">
                  <a:pos x="connsiteX0" y="connsiteY0"/>
                </a:cxn>
                <a:cxn ang="0">
                  <a:pos x="connsiteX1" y="connsiteY1"/>
                </a:cxn>
              </a:cxnLst>
              <a:rect l="l" t="t" r="r" b="b"/>
              <a:pathLst>
                <a:path w="157210" h="2415612">
                  <a:moveTo>
                    <a:pt x="0" y="0"/>
                  </a:moveTo>
                  <a:cubicBezTo>
                    <a:pt x="0" y="1279121"/>
                    <a:pt x="33521" y="2415612"/>
                    <a:pt x="157211"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D8E69C03-47DD-4E2C-B2CB-87175CE7366A}"/>
                </a:ext>
              </a:extLst>
            </p:cNvPr>
            <p:cNvSpPr/>
            <p:nvPr/>
          </p:nvSpPr>
          <p:spPr>
            <a:xfrm>
              <a:off x="14837184" y="10702090"/>
              <a:ext cx="3046245" cy="2459736"/>
            </a:xfrm>
            <a:custGeom>
              <a:avLst/>
              <a:gdLst>
                <a:gd name="connsiteX0" fmla="*/ 0 w 3046245"/>
                <a:gd name="connsiteY0" fmla="*/ 2423958 h 2423957"/>
                <a:gd name="connsiteX1" fmla="*/ 3046246 w 3046245"/>
                <a:gd name="connsiteY1" fmla="*/ 0 h 2423957"/>
              </a:gdLst>
              <a:ahLst/>
              <a:cxnLst>
                <a:cxn ang="0">
                  <a:pos x="connsiteX0" y="connsiteY0"/>
                </a:cxn>
                <a:cxn ang="0">
                  <a:pos x="connsiteX1" y="connsiteY1"/>
                </a:cxn>
              </a:cxnLst>
              <a:rect l="l" t="t" r="r" b="b"/>
              <a:pathLst>
                <a:path w="3046245"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9" name="Freeform: Shape 98">
              <a:extLst>
                <a:ext uri="{FF2B5EF4-FFF2-40B4-BE49-F238E27FC236}">
                  <a16:creationId xmlns:a16="http://schemas.microsoft.com/office/drawing/2014/main" id="{16909790-13DF-493F-8156-34E5C4FA26A8}"/>
                </a:ext>
              </a:extLst>
            </p:cNvPr>
            <p:cNvSpPr/>
            <p:nvPr/>
          </p:nvSpPr>
          <p:spPr>
            <a:xfrm>
              <a:off x="14251998" y="10702090"/>
              <a:ext cx="3046246" cy="2459736"/>
            </a:xfrm>
            <a:custGeom>
              <a:avLst/>
              <a:gdLst>
                <a:gd name="connsiteX0" fmla="*/ 0 w 3046246"/>
                <a:gd name="connsiteY0" fmla="*/ 2423958 h 2423957"/>
                <a:gd name="connsiteX1" fmla="*/ 3046246 w 3046246"/>
                <a:gd name="connsiteY1" fmla="*/ 0 h 2423957"/>
              </a:gdLst>
              <a:ahLst/>
              <a:cxnLst>
                <a:cxn ang="0">
                  <a:pos x="connsiteX0" y="connsiteY0"/>
                </a:cxn>
                <a:cxn ang="0">
                  <a:pos x="connsiteX1" y="connsiteY1"/>
                </a:cxn>
              </a:cxnLst>
              <a:rect l="l" t="t" r="r" b="b"/>
              <a:pathLst>
                <a:path w="3046246"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0" name="Freeform: Shape 99">
              <a:extLst>
                <a:ext uri="{FF2B5EF4-FFF2-40B4-BE49-F238E27FC236}">
                  <a16:creationId xmlns:a16="http://schemas.microsoft.com/office/drawing/2014/main" id="{EB858783-FB71-49A6-9D01-86BE376C2D50}"/>
                </a:ext>
              </a:extLst>
            </p:cNvPr>
            <p:cNvSpPr/>
            <p:nvPr/>
          </p:nvSpPr>
          <p:spPr>
            <a:xfrm>
              <a:off x="16678496" y="10702090"/>
              <a:ext cx="2353220" cy="2459736"/>
            </a:xfrm>
            <a:custGeom>
              <a:avLst/>
              <a:gdLst>
                <a:gd name="connsiteX0" fmla="*/ 0 w 2353220"/>
                <a:gd name="connsiteY0" fmla="*/ 2423958 h 2423957"/>
                <a:gd name="connsiteX1" fmla="*/ 2353221 w 2353220"/>
                <a:gd name="connsiteY1" fmla="*/ 0 h 2423957"/>
              </a:gdLst>
              <a:ahLst/>
              <a:cxnLst>
                <a:cxn ang="0">
                  <a:pos x="connsiteX0" y="connsiteY0"/>
                </a:cxn>
                <a:cxn ang="0">
                  <a:pos x="connsiteX1" y="connsiteY1"/>
                </a:cxn>
              </a:cxnLst>
              <a:rect l="l" t="t" r="r" b="b"/>
              <a:pathLst>
                <a:path w="2353220" h="2423957">
                  <a:moveTo>
                    <a:pt x="0" y="2423958"/>
                  </a:moveTo>
                  <a:cubicBezTo>
                    <a:pt x="1300560" y="2423958"/>
                    <a:pt x="2353221" y="1227532"/>
                    <a:pt x="2353221"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70AF3EDE-1724-4EFE-A5E3-609A133D6595}"/>
                </a:ext>
              </a:extLst>
            </p:cNvPr>
            <p:cNvSpPr/>
            <p:nvPr/>
          </p:nvSpPr>
          <p:spPr>
            <a:xfrm>
              <a:off x="18062209"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2" name="Freeform: Shape 101">
              <a:extLst>
                <a:ext uri="{FF2B5EF4-FFF2-40B4-BE49-F238E27FC236}">
                  <a16:creationId xmlns:a16="http://schemas.microsoft.com/office/drawing/2014/main" id="{339FA478-18E3-4258-8B71-ED2C69BFEA39}"/>
                </a:ext>
              </a:extLst>
            </p:cNvPr>
            <p:cNvSpPr/>
            <p:nvPr/>
          </p:nvSpPr>
          <p:spPr>
            <a:xfrm>
              <a:off x="1913929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3" name="Freeform: Shape 102">
              <a:extLst>
                <a:ext uri="{FF2B5EF4-FFF2-40B4-BE49-F238E27FC236}">
                  <a16:creationId xmlns:a16="http://schemas.microsoft.com/office/drawing/2014/main" id="{31243C21-2C2B-445D-A1DE-10F8F8CB4929}"/>
                </a:ext>
              </a:extLst>
            </p:cNvPr>
            <p:cNvSpPr/>
            <p:nvPr/>
          </p:nvSpPr>
          <p:spPr>
            <a:xfrm>
              <a:off x="19249733"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4" name="Freeform: Shape 103">
              <a:extLst>
                <a:ext uri="{FF2B5EF4-FFF2-40B4-BE49-F238E27FC236}">
                  <a16:creationId xmlns:a16="http://schemas.microsoft.com/office/drawing/2014/main" id="{9E460381-18D5-4FCA-A3B2-39C850215923}"/>
                </a:ext>
              </a:extLst>
            </p:cNvPr>
            <p:cNvSpPr/>
            <p:nvPr/>
          </p:nvSpPr>
          <p:spPr>
            <a:xfrm>
              <a:off x="2008593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5" name="Freeform: Shape 104">
              <a:extLst>
                <a:ext uri="{FF2B5EF4-FFF2-40B4-BE49-F238E27FC236}">
                  <a16:creationId xmlns:a16="http://schemas.microsoft.com/office/drawing/2014/main" id="{AA6D849D-3D3D-4BB9-BCC6-22FACD49A6A6}"/>
                </a:ext>
              </a:extLst>
            </p:cNvPr>
            <p:cNvSpPr/>
            <p:nvPr/>
          </p:nvSpPr>
          <p:spPr>
            <a:xfrm>
              <a:off x="18500059" y="10702090"/>
              <a:ext cx="1889904" cy="2459736"/>
            </a:xfrm>
            <a:custGeom>
              <a:avLst/>
              <a:gdLst>
                <a:gd name="connsiteX0" fmla="*/ 0 w 1889904"/>
                <a:gd name="connsiteY0" fmla="*/ 2423958 h 2423957"/>
                <a:gd name="connsiteX1" fmla="*/ 1889905 w 1889904"/>
                <a:gd name="connsiteY1" fmla="*/ 0 h 2423957"/>
              </a:gdLst>
              <a:ahLst/>
              <a:cxnLst>
                <a:cxn ang="0">
                  <a:pos x="connsiteX0" y="connsiteY0"/>
                </a:cxn>
                <a:cxn ang="0">
                  <a:pos x="connsiteX1" y="connsiteY1"/>
                </a:cxn>
              </a:cxnLst>
              <a:rect l="l" t="t" r="r" b="b"/>
              <a:pathLst>
                <a:path w="1889904" h="2423957">
                  <a:moveTo>
                    <a:pt x="0" y="2423958"/>
                  </a:moveTo>
                  <a:cubicBezTo>
                    <a:pt x="109658" y="2423958"/>
                    <a:pt x="1889905" y="1782880"/>
                    <a:pt x="1889905"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6" name="Freeform: Shape 105">
              <a:extLst>
                <a:ext uri="{FF2B5EF4-FFF2-40B4-BE49-F238E27FC236}">
                  <a16:creationId xmlns:a16="http://schemas.microsoft.com/office/drawing/2014/main" id="{4093E22B-DC5B-48B5-9CFB-A98D1593477A}"/>
                </a:ext>
              </a:extLst>
            </p:cNvPr>
            <p:cNvSpPr/>
            <p:nvPr/>
          </p:nvSpPr>
          <p:spPr>
            <a:xfrm>
              <a:off x="19111751" y="10702090"/>
              <a:ext cx="997052" cy="2459736"/>
            </a:xfrm>
            <a:custGeom>
              <a:avLst/>
              <a:gdLst>
                <a:gd name="connsiteX0" fmla="*/ 997052 w 997052"/>
                <a:gd name="connsiteY0" fmla="*/ 0 h 2415612"/>
                <a:gd name="connsiteX1" fmla="*/ 0 w 997052"/>
                <a:gd name="connsiteY1" fmla="*/ 2415612 h 2415612"/>
              </a:gdLst>
              <a:ahLst/>
              <a:cxnLst>
                <a:cxn ang="0">
                  <a:pos x="connsiteX0" y="connsiteY0"/>
                </a:cxn>
                <a:cxn ang="0">
                  <a:pos x="connsiteX1" y="connsiteY1"/>
                </a:cxn>
              </a:cxnLst>
              <a:rect l="l" t="t" r="r" b="b"/>
              <a:pathLst>
                <a:path w="997052" h="2415612">
                  <a:moveTo>
                    <a:pt x="997052" y="0"/>
                  </a:moveTo>
                  <a:cubicBezTo>
                    <a:pt x="997052" y="1580567"/>
                    <a:pt x="295452" y="2415612"/>
                    <a:pt x="0"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7" name="Freeform: Shape 106">
              <a:extLst>
                <a:ext uri="{FF2B5EF4-FFF2-40B4-BE49-F238E27FC236}">
                  <a16:creationId xmlns:a16="http://schemas.microsoft.com/office/drawing/2014/main" id="{B0BFBB07-4736-4CA4-95B4-D9DEC2E4364F}"/>
                </a:ext>
              </a:extLst>
            </p:cNvPr>
            <p:cNvSpPr/>
            <p:nvPr/>
          </p:nvSpPr>
          <p:spPr>
            <a:xfrm>
              <a:off x="18752896" y="10702090"/>
              <a:ext cx="1328623" cy="2459736"/>
            </a:xfrm>
            <a:custGeom>
              <a:avLst/>
              <a:gdLst>
                <a:gd name="connsiteX0" fmla="*/ 1328623 w 1328623"/>
                <a:gd name="connsiteY0" fmla="*/ 0 h 2415612"/>
                <a:gd name="connsiteX1" fmla="*/ 0 w 1328623"/>
                <a:gd name="connsiteY1" fmla="*/ 2415612 h 2415612"/>
              </a:gdLst>
              <a:ahLst/>
              <a:cxnLst>
                <a:cxn ang="0">
                  <a:pos x="connsiteX0" y="connsiteY0"/>
                </a:cxn>
                <a:cxn ang="0">
                  <a:pos x="connsiteX1" y="connsiteY1"/>
                </a:cxn>
              </a:cxnLst>
              <a:rect l="l" t="t" r="r" b="b"/>
              <a:pathLst>
                <a:path w="1328623" h="2415612">
                  <a:moveTo>
                    <a:pt x="1328623" y="0"/>
                  </a:moveTo>
                  <a:cubicBezTo>
                    <a:pt x="1328623" y="1454122"/>
                    <a:pt x="427976" y="2415612"/>
                    <a:pt x="0"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8" name="Freeform: Shape 107">
              <a:extLst>
                <a:ext uri="{FF2B5EF4-FFF2-40B4-BE49-F238E27FC236}">
                  <a16:creationId xmlns:a16="http://schemas.microsoft.com/office/drawing/2014/main" id="{1802C9EC-EE5B-481A-9A35-B1AC205E621D}"/>
                </a:ext>
              </a:extLst>
            </p:cNvPr>
            <p:cNvSpPr/>
            <p:nvPr/>
          </p:nvSpPr>
          <p:spPr>
            <a:xfrm>
              <a:off x="18835269" y="10702090"/>
              <a:ext cx="333909" cy="2459736"/>
            </a:xfrm>
            <a:custGeom>
              <a:avLst/>
              <a:gdLst>
                <a:gd name="connsiteX0" fmla="*/ 333910 w 333909"/>
                <a:gd name="connsiteY0" fmla="*/ 0 h 2415612"/>
                <a:gd name="connsiteX1" fmla="*/ 0 w 333909"/>
                <a:gd name="connsiteY1" fmla="*/ 2415612 h 2415612"/>
              </a:gdLst>
              <a:ahLst/>
              <a:cxnLst>
                <a:cxn ang="0">
                  <a:pos x="connsiteX0" y="connsiteY0"/>
                </a:cxn>
                <a:cxn ang="0">
                  <a:pos x="connsiteX1" y="connsiteY1"/>
                </a:cxn>
              </a:cxnLst>
              <a:rect l="l" t="t" r="r" b="b"/>
              <a:pathLst>
                <a:path w="333909" h="2415612">
                  <a:moveTo>
                    <a:pt x="333910" y="0"/>
                  </a:moveTo>
                  <a:cubicBezTo>
                    <a:pt x="333910" y="1279121"/>
                    <a:pt x="123689" y="2415612"/>
                    <a:pt x="0"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9" name="Freeform: Shape 108">
              <a:extLst>
                <a:ext uri="{FF2B5EF4-FFF2-40B4-BE49-F238E27FC236}">
                  <a16:creationId xmlns:a16="http://schemas.microsoft.com/office/drawing/2014/main" id="{58A01779-6054-4D50-9C5A-AFCC1532AE0A}"/>
                </a:ext>
              </a:extLst>
            </p:cNvPr>
            <p:cNvSpPr/>
            <p:nvPr/>
          </p:nvSpPr>
          <p:spPr>
            <a:xfrm>
              <a:off x="18200450" y="10702090"/>
              <a:ext cx="157210" cy="2459736"/>
            </a:xfrm>
            <a:custGeom>
              <a:avLst/>
              <a:gdLst>
                <a:gd name="connsiteX0" fmla="*/ 157211 w 157210"/>
                <a:gd name="connsiteY0" fmla="*/ 0 h 2415612"/>
                <a:gd name="connsiteX1" fmla="*/ 0 w 157210"/>
                <a:gd name="connsiteY1" fmla="*/ 2415612 h 2415612"/>
              </a:gdLst>
              <a:ahLst/>
              <a:cxnLst>
                <a:cxn ang="0">
                  <a:pos x="connsiteX0" y="connsiteY0"/>
                </a:cxn>
                <a:cxn ang="0">
                  <a:pos x="connsiteX1" y="connsiteY1"/>
                </a:cxn>
              </a:cxnLst>
              <a:rect l="l" t="t" r="r" b="b"/>
              <a:pathLst>
                <a:path w="157210" h="2415612">
                  <a:moveTo>
                    <a:pt x="157211" y="0"/>
                  </a:moveTo>
                  <a:cubicBezTo>
                    <a:pt x="157211" y="1279121"/>
                    <a:pt x="123690" y="2415612"/>
                    <a:pt x="0"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10" name="Freeform: Shape 109">
              <a:extLst>
                <a:ext uri="{FF2B5EF4-FFF2-40B4-BE49-F238E27FC236}">
                  <a16:creationId xmlns:a16="http://schemas.microsoft.com/office/drawing/2014/main" id="{5E38E588-4695-4A8B-9FB8-AB24052AA839}"/>
                </a:ext>
              </a:extLst>
            </p:cNvPr>
            <p:cNvSpPr/>
            <p:nvPr/>
          </p:nvSpPr>
          <p:spPr>
            <a:xfrm>
              <a:off x="18095729" y="10702090"/>
              <a:ext cx="3045986" cy="2459736"/>
            </a:xfrm>
            <a:custGeom>
              <a:avLst/>
              <a:gdLst>
                <a:gd name="connsiteX0" fmla="*/ 3045987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7" y="2423958"/>
                  </a:moveTo>
                  <a:cubicBezTo>
                    <a:pt x="1299260" y="2423958"/>
                    <a:pt x="0" y="1223738"/>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11" name="Freeform: Shape 110">
              <a:extLst>
                <a:ext uri="{FF2B5EF4-FFF2-40B4-BE49-F238E27FC236}">
                  <a16:creationId xmlns:a16="http://schemas.microsoft.com/office/drawing/2014/main" id="{2ED38860-285D-4322-BCE8-7F2C8F8C2754}"/>
                </a:ext>
              </a:extLst>
            </p:cNvPr>
            <p:cNvSpPr/>
            <p:nvPr/>
          </p:nvSpPr>
          <p:spPr>
            <a:xfrm>
              <a:off x="18680916" y="10702090"/>
              <a:ext cx="3045986" cy="2459736"/>
            </a:xfrm>
            <a:custGeom>
              <a:avLst/>
              <a:gdLst>
                <a:gd name="connsiteX0" fmla="*/ 3045986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6" y="2423958"/>
                  </a:moveTo>
                  <a:cubicBezTo>
                    <a:pt x="1299000" y="2423958"/>
                    <a:pt x="0" y="1223738"/>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grpSp>
      <p:sp>
        <p:nvSpPr>
          <p:cNvPr id="44" name="Rectangle: Rounded Corners 43">
            <a:extLst>
              <a:ext uri="{FF2B5EF4-FFF2-40B4-BE49-F238E27FC236}">
                <a16:creationId xmlns:a16="http://schemas.microsoft.com/office/drawing/2014/main" id="{8A1DE7D8-B005-4490-BBE6-811C52D69177}"/>
              </a:ext>
              <a:ext uri="{C183D7F6-B498-43B3-948B-1728B52AA6E4}">
                <adec:decorative xmlns:adec="http://schemas.microsoft.com/office/drawing/2017/decorative" val="1"/>
              </a:ext>
            </a:extLst>
          </p:cNvPr>
          <p:cNvSpPr/>
          <p:nvPr/>
        </p:nvSpPr>
        <p:spPr bwMode="auto">
          <a:xfrm>
            <a:off x="6838756" y="3902481"/>
            <a:ext cx="4304996" cy="1800573"/>
          </a:xfrm>
          <a:prstGeom prst="roundRect">
            <a:avLst>
              <a:gd name="adj" fmla="val 5088"/>
            </a:avLst>
          </a:prstGeom>
          <a:gradFill>
            <a:gsLst>
              <a:gs pos="0">
                <a:srgbClr val="0078D4"/>
              </a:gs>
              <a:gs pos="100000">
                <a:srgbClr val="8661C5"/>
              </a:gs>
            </a:gsLst>
            <a:lin ang="2700000" scaled="0"/>
          </a:gradFill>
          <a:ln w="6350" cap="rnd"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
              <a:rot lat="18000000" lon="0" rev="0"/>
            </a:camera>
            <a:lightRig rig="balanced" dir="t"/>
          </a:scene3d>
          <a:sp3d prstMaterial="matte">
            <a:bevelT w="0"/>
            <a:bevelB w="0" h="0"/>
            <a:extrusionClr>
              <a:srgbClr val="8661C5"/>
            </a:extrusionClr>
            <a:contourClr>
              <a:srgbClr val="737373"/>
            </a:contourClr>
          </a:sp3d>
        </p:spPr>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algn="r" defTabSz="913927" fontAlgn="base">
              <a:lnSpc>
                <a:spcPct val="90000"/>
              </a:lnSpc>
              <a:spcBef>
                <a:spcPct val="0"/>
              </a:spcBef>
              <a:spcAft>
                <a:spcPct val="0"/>
              </a:spcAft>
              <a:defRPr/>
            </a:pPr>
            <a:r>
              <a:rPr lang="en-US" sz="2200" kern="0">
                <a:noFill/>
                <a:latin typeface="Segoe UI Semibold"/>
                <a:cs typeface="Segoe UI Semilight" panose="020B0402040204020203" pitchFamily="34" charset="0"/>
              </a:rPr>
              <a:t>2</a:t>
            </a:r>
          </a:p>
        </p:txBody>
      </p:sp>
      <p:sp>
        <p:nvSpPr>
          <p:cNvPr id="26" name="Oval 25">
            <a:extLst>
              <a:ext uri="{FF2B5EF4-FFF2-40B4-BE49-F238E27FC236}">
                <a16:creationId xmlns:a16="http://schemas.microsoft.com/office/drawing/2014/main" id="{8CD1B78D-CCC0-4551-AE75-320FDCC7F1F5}"/>
              </a:ext>
              <a:ext uri="{C183D7F6-B498-43B3-948B-1728B52AA6E4}">
                <adec:decorative xmlns:adec="http://schemas.microsoft.com/office/drawing/2017/decorative" val="1"/>
              </a:ext>
            </a:extLst>
          </p:cNvPr>
          <p:cNvSpPr>
            <a:spLocks noChangeAspect="1"/>
          </p:cNvSpPr>
          <p:nvPr/>
        </p:nvSpPr>
        <p:spPr bwMode="auto">
          <a:xfrm>
            <a:off x="8543048" y="6090248"/>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D09DFAC-58D9-4BF9-924E-4C1FEDB04544}"/>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D7C88419-B5DF-4E98-8299-E563D86DD2B9}"/>
              </a:ext>
              <a:ext uri="{C183D7F6-B498-43B3-948B-1728B52AA6E4}">
                <adec:decorative xmlns:adec="http://schemas.microsoft.com/office/drawing/2017/decorative" val="1"/>
              </a:ext>
            </a:extLst>
          </p:cNvPr>
          <p:cNvSpPr>
            <a:spLocks noChangeAspect="1"/>
          </p:cNvSpPr>
          <p:nvPr/>
        </p:nvSpPr>
        <p:spPr bwMode="auto">
          <a:xfrm>
            <a:off x="9875827" y="5450457"/>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DB4EE11E-8B34-439E-AC85-07DB2ECDDCC8}"/>
              </a:ext>
              <a:ext uri="{C183D7F6-B498-43B3-948B-1728B52AA6E4}">
                <adec:decorative xmlns:adec="http://schemas.microsoft.com/office/drawing/2017/decorative" val="1"/>
              </a:ext>
            </a:extLst>
          </p:cNvPr>
          <p:cNvSpPr>
            <a:spLocks noChangeAspect="1"/>
          </p:cNvSpPr>
          <p:nvPr/>
        </p:nvSpPr>
        <p:spPr bwMode="auto">
          <a:xfrm>
            <a:off x="9056839" y="5564452"/>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4BCC19A-0886-4C3E-83FC-AFFD53BAFABB}"/>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59B5CCF3-D8DC-4E6C-BDDC-8BB85A4520A2}"/>
              </a:ext>
              <a:ext uri="{C183D7F6-B498-43B3-948B-1728B52AA6E4}">
                <adec:decorative xmlns:adec="http://schemas.microsoft.com/office/drawing/2017/decorative" val="1"/>
              </a:ext>
            </a:extLst>
          </p:cNvPr>
          <p:cNvSpPr>
            <a:spLocks noChangeAspect="1"/>
          </p:cNvSpPr>
          <p:nvPr/>
        </p:nvSpPr>
        <p:spPr bwMode="auto">
          <a:xfrm>
            <a:off x="8792917" y="5966230"/>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C6E5F17-775A-4344-8B81-C4354E46E5E7}"/>
              </a:ext>
              <a:ext uri="{C183D7F6-B498-43B3-948B-1728B52AA6E4}">
                <adec:decorative xmlns:adec="http://schemas.microsoft.com/office/drawing/2017/decorative" val="1"/>
              </a:ext>
            </a:extLst>
          </p:cNvPr>
          <p:cNvSpPr>
            <a:spLocks noChangeAspect="1"/>
          </p:cNvSpPr>
          <p:nvPr/>
        </p:nvSpPr>
        <p:spPr bwMode="auto">
          <a:xfrm>
            <a:off x="9319922" y="638283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0BA0775-2946-4377-AAA3-A47EC2BF0E98}"/>
              </a:ext>
              <a:ext uri="{C183D7F6-B498-43B3-948B-1728B52AA6E4}">
                <adec:decorative xmlns:adec="http://schemas.microsoft.com/office/drawing/2017/decorative" val="1"/>
              </a:ext>
            </a:extLst>
          </p:cNvPr>
          <p:cNvSpPr>
            <a:spLocks noChangeAspect="1"/>
          </p:cNvSpPr>
          <p:nvPr/>
        </p:nvSpPr>
        <p:spPr bwMode="auto">
          <a:xfrm>
            <a:off x="9337847" y="5888084"/>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6067AB7F-696D-4E49-8C9E-7BB170D2F934}"/>
              </a:ext>
              <a:ext uri="{C183D7F6-B498-43B3-948B-1728B52AA6E4}">
                <adec:decorative xmlns:adec="http://schemas.microsoft.com/office/drawing/2017/decorative" val="1"/>
              </a:ext>
            </a:extLst>
          </p:cNvPr>
          <p:cNvSpPr>
            <a:spLocks noChangeAspect="1"/>
          </p:cNvSpPr>
          <p:nvPr/>
        </p:nvSpPr>
        <p:spPr bwMode="auto">
          <a:xfrm>
            <a:off x="9545448" y="572504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40B90067-DC70-417A-9660-0A9DDA7B47B8}"/>
              </a:ext>
              <a:ext uri="{C183D7F6-B498-43B3-948B-1728B52AA6E4}">
                <adec:decorative xmlns:adec="http://schemas.microsoft.com/office/drawing/2017/decorative" val="1"/>
              </a:ext>
            </a:extLst>
          </p:cNvPr>
          <p:cNvSpPr>
            <a:spLocks noChangeAspect="1"/>
          </p:cNvSpPr>
          <p:nvPr/>
        </p:nvSpPr>
        <p:spPr bwMode="auto">
          <a:xfrm>
            <a:off x="7909688" y="646418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A4F685F3-7163-4B40-AD38-29A6A4B6E21A}"/>
              </a:ext>
              <a:ext uri="{C183D7F6-B498-43B3-948B-1728B52AA6E4}">
                <adec:decorative xmlns:adec="http://schemas.microsoft.com/office/drawing/2017/decorative" val="1"/>
              </a:ext>
            </a:extLst>
          </p:cNvPr>
          <p:cNvSpPr>
            <a:spLocks noChangeAspect="1"/>
          </p:cNvSpPr>
          <p:nvPr/>
        </p:nvSpPr>
        <p:spPr bwMode="auto">
          <a:xfrm>
            <a:off x="8620888" y="53897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CDCF6363-479E-4B20-B2D4-05318BA8D68F}"/>
              </a:ext>
              <a:ext uri="{C183D7F6-B498-43B3-948B-1728B52AA6E4}">
                <adec:decorative xmlns:adec="http://schemas.microsoft.com/office/drawing/2017/decorative" val="1"/>
              </a:ext>
            </a:extLst>
          </p:cNvPr>
          <p:cNvSpPr>
            <a:spLocks noChangeAspect="1"/>
          </p:cNvSpPr>
          <p:nvPr/>
        </p:nvSpPr>
        <p:spPr bwMode="auto">
          <a:xfrm>
            <a:off x="7775068" y="54151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777C546E-932E-4EE3-9273-8F18BD82CCB2}"/>
              </a:ext>
              <a:ext uri="{C183D7F6-B498-43B3-948B-1728B52AA6E4}">
                <adec:decorative xmlns:adec="http://schemas.microsoft.com/office/drawing/2017/decorative" val="1"/>
              </a:ext>
            </a:extLst>
          </p:cNvPr>
          <p:cNvSpPr>
            <a:spLocks noChangeAspect="1"/>
          </p:cNvSpPr>
          <p:nvPr/>
        </p:nvSpPr>
        <p:spPr bwMode="auto">
          <a:xfrm>
            <a:off x="10155048" y="61390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4A0AEE09-8D37-485E-97CB-07143A4D3370}"/>
              </a:ext>
              <a:ext uri="{C183D7F6-B498-43B3-948B-1728B52AA6E4}">
                <adec:decorative xmlns:adec="http://schemas.microsoft.com/office/drawing/2017/decorative" val="1"/>
              </a:ext>
            </a:extLst>
          </p:cNvPr>
          <p:cNvSpPr/>
          <p:nvPr/>
        </p:nvSpPr>
        <p:spPr bwMode="auto">
          <a:xfrm>
            <a:off x="7457963" y="2763102"/>
            <a:ext cx="3077943" cy="1435884"/>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1</a:t>
            </a:r>
          </a:p>
        </p:txBody>
      </p:sp>
      <p:sp>
        <p:nvSpPr>
          <p:cNvPr id="120" name="TextBox 119">
            <a:extLst>
              <a:ext uri="{FF2B5EF4-FFF2-40B4-BE49-F238E27FC236}">
                <a16:creationId xmlns:a16="http://schemas.microsoft.com/office/drawing/2014/main" id="{E854736C-5C0D-4953-A19C-4E29DB2F7627}"/>
              </a:ext>
              <a:ext uri="{C183D7F6-B498-43B3-948B-1728B52AA6E4}">
                <adec:decorative xmlns:adec="http://schemas.microsoft.com/office/drawing/2017/decorative" val="1"/>
              </a:ext>
            </a:extLst>
          </p:cNvPr>
          <p:cNvSpPr txBox="1"/>
          <p:nvPr/>
        </p:nvSpPr>
        <p:spPr>
          <a:xfrm>
            <a:off x="7927973" y="3463923"/>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Operational databases</a:t>
            </a:r>
          </a:p>
        </p:txBody>
      </p:sp>
      <p:sp>
        <p:nvSpPr>
          <p:cNvPr id="53" name="Rectangle: Rounded Corners 52">
            <a:extLst>
              <a:ext uri="{FF2B5EF4-FFF2-40B4-BE49-F238E27FC236}">
                <a16:creationId xmlns:a16="http://schemas.microsoft.com/office/drawing/2014/main" id="{24AB3C52-0929-4201-A82D-1F1D73A4C863}"/>
              </a:ext>
              <a:ext uri="{C183D7F6-B498-43B3-948B-1728B52AA6E4}">
                <adec:decorative xmlns:adec="http://schemas.microsoft.com/office/drawing/2017/decorative" val="1"/>
              </a:ext>
            </a:extLst>
          </p:cNvPr>
          <p:cNvSpPr/>
          <p:nvPr/>
        </p:nvSpPr>
        <p:spPr bwMode="auto">
          <a:xfrm>
            <a:off x="7457963" y="1727300"/>
            <a:ext cx="3077943" cy="1435884"/>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2</a:t>
            </a:r>
          </a:p>
        </p:txBody>
      </p:sp>
      <p:sp>
        <p:nvSpPr>
          <p:cNvPr id="121" name="TextBox 120">
            <a:extLst>
              <a:ext uri="{FF2B5EF4-FFF2-40B4-BE49-F238E27FC236}">
                <a16:creationId xmlns:a16="http://schemas.microsoft.com/office/drawing/2014/main" id="{1B0F0E00-E8B5-416A-9103-82B57619231C}"/>
              </a:ext>
              <a:ext uri="{C183D7F6-B498-43B3-948B-1728B52AA6E4}">
                <adec:decorative xmlns:adec="http://schemas.microsoft.com/office/drawing/2017/decorative" val="1"/>
              </a:ext>
            </a:extLst>
          </p:cNvPr>
          <p:cNvSpPr txBox="1"/>
          <p:nvPr/>
        </p:nvSpPr>
        <p:spPr>
          <a:xfrm>
            <a:off x="7927973" y="2428122"/>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Analytics</a:t>
            </a:r>
          </a:p>
        </p:txBody>
      </p:sp>
      <p:sp>
        <p:nvSpPr>
          <p:cNvPr id="54" name="Rectangle: Rounded Corners 53">
            <a:extLst>
              <a:ext uri="{FF2B5EF4-FFF2-40B4-BE49-F238E27FC236}">
                <a16:creationId xmlns:a16="http://schemas.microsoft.com/office/drawing/2014/main" id="{6A80F8A6-39FF-42EB-BBF3-450007CB0B37}"/>
              </a:ext>
              <a:ext uri="{C183D7F6-B498-43B3-948B-1728B52AA6E4}">
                <adec:decorative xmlns:adec="http://schemas.microsoft.com/office/drawing/2017/decorative" val="1"/>
              </a:ext>
            </a:extLst>
          </p:cNvPr>
          <p:cNvSpPr/>
          <p:nvPr/>
        </p:nvSpPr>
        <p:spPr bwMode="auto">
          <a:xfrm>
            <a:off x="7457963" y="691499"/>
            <a:ext cx="3077943" cy="1435884"/>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3</a:t>
            </a:r>
          </a:p>
        </p:txBody>
      </p:sp>
      <p:sp>
        <p:nvSpPr>
          <p:cNvPr id="123" name="TextBox 122">
            <a:extLst>
              <a:ext uri="{FF2B5EF4-FFF2-40B4-BE49-F238E27FC236}">
                <a16:creationId xmlns:a16="http://schemas.microsoft.com/office/drawing/2014/main" id="{EF8781B7-D919-44DC-8F49-3CC56AFAF126}"/>
              </a:ext>
              <a:ext uri="{C183D7F6-B498-43B3-948B-1728B52AA6E4}">
                <adec:decorative xmlns:adec="http://schemas.microsoft.com/office/drawing/2017/decorative" val="1"/>
              </a:ext>
            </a:extLst>
          </p:cNvPr>
          <p:cNvSpPr txBox="1"/>
          <p:nvPr/>
        </p:nvSpPr>
        <p:spPr>
          <a:xfrm>
            <a:off x="7927973" y="1392321"/>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Data governance</a:t>
            </a:r>
          </a:p>
        </p:txBody>
      </p:sp>
      <p:grpSp>
        <p:nvGrpSpPr>
          <p:cNvPr id="81" name="Graphic 79">
            <a:extLst>
              <a:ext uri="{FF2B5EF4-FFF2-40B4-BE49-F238E27FC236}">
                <a16:creationId xmlns:a16="http://schemas.microsoft.com/office/drawing/2014/main" id="{C3CFA5A3-AAEC-4FDF-8074-EC6DEF307D0C}"/>
              </a:ext>
              <a:ext uri="{C183D7F6-B498-43B3-948B-1728B52AA6E4}">
                <adec:decorative xmlns:adec="http://schemas.microsoft.com/office/drawing/2017/decorative" val="1"/>
              </a:ext>
            </a:extLst>
          </p:cNvPr>
          <p:cNvGrpSpPr/>
          <p:nvPr/>
        </p:nvGrpSpPr>
        <p:grpSpPr>
          <a:xfrm>
            <a:off x="7925944" y="3906975"/>
            <a:ext cx="2141981" cy="687254"/>
            <a:chOff x="15851888" y="7813949"/>
            <a:chExt cx="4283962" cy="1374508"/>
          </a:xfrm>
        </p:grpSpPr>
        <p:sp>
          <p:nvSpPr>
            <p:cNvPr id="82" name="Freeform: Shape 81">
              <a:extLst>
                <a:ext uri="{FF2B5EF4-FFF2-40B4-BE49-F238E27FC236}">
                  <a16:creationId xmlns:a16="http://schemas.microsoft.com/office/drawing/2014/main" id="{7B0FFC6D-BAA4-46B9-893F-1DB2CE767050}"/>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3" name="Freeform: Shape 82">
              <a:extLst>
                <a:ext uri="{FF2B5EF4-FFF2-40B4-BE49-F238E27FC236}">
                  <a16:creationId xmlns:a16="http://schemas.microsoft.com/office/drawing/2014/main" id="{BB4790C1-AB0C-4154-8FD2-2C9D190D09AB}"/>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4" name="Freeform: Shape 83">
              <a:extLst>
                <a:ext uri="{FF2B5EF4-FFF2-40B4-BE49-F238E27FC236}">
                  <a16:creationId xmlns:a16="http://schemas.microsoft.com/office/drawing/2014/main" id="{801EBE5A-2538-487C-875E-97614FEBBEC0}"/>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0FCE2BB8-9E9B-4E3A-BC2D-180D998ED7D0}"/>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F90F7765-4AC9-4E91-A1F0-8966E2016519}"/>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grpSp>
      <p:sp>
        <p:nvSpPr>
          <p:cNvPr id="21" name="Oval 20">
            <a:extLst>
              <a:ext uri="{FF2B5EF4-FFF2-40B4-BE49-F238E27FC236}">
                <a16:creationId xmlns:a16="http://schemas.microsoft.com/office/drawing/2014/main" id="{43E798E2-328F-407C-8D73-8480A9913BFA}"/>
              </a:ext>
              <a:ext uri="{C183D7F6-B498-43B3-948B-1728B52AA6E4}">
                <adec:decorative xmlns:adec="http://schemas.microsoft.com/office/drawing/2017/decorative" val="1"/>
              </a:ext>
            </a:extLst>
          </p:cNvPr>
          <p:cNvSpPr>
            <a:spLocks noChangeAspect="1"/>
          </p:cNvSpPr>
          <p:nvPr/>
        </p:nvSpPr>
        <p:spPr bwMode="auto">
          <a:xfrm>
            <a:off x="8606231" y="413772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92382C7-7A0E-47EF-B69C-BF4BA0B47E80}"/>
              </a:ext>
              <a:ext uri="{C183D7F6-B498-43B3-948B-1728B52AA6E4}">
                <adec:decorative xmlns:adec="http://schemas.microsoft.com/office/drawing/2017/decorative" val="1"/>
              </a:ext>
            </a:extLst>
          </p:cNvPr>
          <p:cNvSpPr>
            <a:spLocks noChangeAspect="1"/>
          </p:cNvSpPr>
          <p:nvPr/>
        </p:nvSpPr>
        <p:spPr bwMode="auto">
          <a:xfrm>
            <a:off x="9586001" y="426942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022E110-42ED-4C37-83D3-A029DD2DDA24}"/>
              </a:ext>
              <a:ext uri="{C183D7F6-B498-43B3-948B-1728B52AA6E4}">
                <adec:decorative xmlns:adec="http://schemas.microsoft.com/office/drawing/2017/decorative" val="1"/>
              </a:ext>
            </a:extLst>
          </p:cNvPr>
          <p:cNvSpPr>
            <a:spLocks noChangeAspect="1"/>
          </p:cNvSpPr>
          <p:nvPr/>
        </p:nvSpPr>
        <p:spPr bwMode="auto">
          <a:xfrm>
            <a:off x="8675302" y="431206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93423CDE-5391-4EC5-A33C-0DB4DD9EF734}"/>
              </a:ext>
              <a:ext uri="{C183D7F6-B498-43B3-948B-1728B52AA6E4}">
                <adec:decorative xmlns:adec="http://schemas.microsoft.com/office/drawing/2017/decorative" val="1"/>
              </a:ext>
            </a:extLst>
          </p:cNvPr>
          <p:cNvSpPr>
            <a:spLocks noChangeAspect="1"/>
          </p:cNvSpPr>
          <p:nvPr/>
        </p:nvSpPr>
        <p:spPr bwMode="auto">
          <a:xfrm>
            <a:off x="8968680" y="390919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4712DB8-4602-4640-B073-D2727F777EA5}"/>
              </a:ext>
              <a:ext uri="{C183D7F6-B498-43B3-948B-1728B52AA6E4}">
                <adec:decorative xmlns:adec="http://schemas.microsoft.com/office/drawing/2017/decorative" val="1"/>
              </a:ext>
            </a:extLst>
          </p:cNvPr>
          <p:cNvSpPr>
            <a:spLocks noChangeAspect="1"/>
          </p:cNvSpPr>
          <p:nvPr/>
        </p:nvSpPr>
        <p:spPr bwMode="auto">
          <a:xfrm>
            <a:off x="9121181" y="411956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E05A502B-73F9-4F5B-BD2F-6144D272F2CF}"/>
              </a:ext>
              <a:ext uri="{C183D7F6-B498-43B3-948B-1728B52AA6E4}">
                <adec:decorative xmlns:adec="http://schemas.microsoft.com/office/drawing/2017/decorative" val="1"/>
              </a:ext>
            </a:extLst>
          </p:cNvPr>
          <p:cNvSpPr>
            <a:spLocks noChangeAspect="1"/>
          </p:cNvSpPr>
          <p:nvPr/>
        </p:nvSpPr>
        <p:spPr bwMode="auto">
          <a:xfrm>
            <a:off x="9276121" y="431514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8EE6EF55-0EBC-4940-BBCF-8458C0B14ADD}"/>
              </a:ext>
              <a:ext uri="{C183D7F6-B498-43B3-948B-1728B52AA6E4}">
                <adec:decorative xmlns:adec="http://schemas.microsoft.com/office/drawing/2017/decorative" val="1"/>
              </a:ext>
            </a:extLst>
          </p:cNvPr>
          <p:cNvSpPr txBox="1"/>
          <p:nvPr/>
        </p:nvSpPr>
        <p:spPr>
          <a:xfrm>
            <a:off x="6855797" y="4570520"/>
            <a:ext cx="4225480" cy="738664"/>
          </a:xfrm>
          <a:prstGeom prst="rect">
            <a:avLst/>
          </a:prstGeom>
          <a:noFill/>
        </p:spPr>
        <p:txBody>
          <a:bodyPr wrap="square" lIns="0" tIns="0" rIns="0" bIns="114300" rtlCol="0" anchor="b" anchorCtr="0">
            <a:spAutoFit/>
          </a:bodyPr>
          <a:lstStyle/>
          <a:p>
            <a:pPr algn="ctr" defTabSz="914367">
              <a:defRPr/>
            </a:pPr>
            <a:r>
              <a:rPr lang="en-US" sz="1800">
                <a:gradFill>
                  <a:gsLst>
                    <a:gs pos="4217">
                      <a:srgbClr val="FFFFFF"/>
                    </a:gs>
                    <a:gs pos="18072">
                      <a:srgbClr val="FFFFFF"/>
                    </a:gs>
                  </a:gsLst>
                  <a:lin ang="1800000" scaled="0"/>
                </a:gradFill>
                <a:latin typeface="Segoe UI Semibold"/>
              </a:rPr>
              <a:t>Microsoft Intelligent Data Platform</a:t>
            </a:r>
          </a:p>
          <a:p>
            <a:pPr algn="ctr">
              <a:spcBef>
                <a:spcPts val="300"/>
              </a:spcBef>
              <a:defRPr/>
            </a:pPr>
            <a:r>
              <a:rPr lang="en-US" sz="1000">
                <a:gradFill>
                  <a:gsLst>
                    <a:gs pos="3614">
                      <a:srgbClr val="FFFFFF"/>
                    </a:gs>
                    <a:gs pos="13855">
                      <a:srgbClr val="FFFFFF"/>
                    </a:gs>
                  </a:gsLst>
                  <a:lin ang="2700000" scaled="0"/>
                </a:gradFill>
                <a:latin typeface="Segoe UI Semibold"/>
              </a:rPr>
              <a:t>SQL Server  </a:t>
            </a:r>
            <a:r>
              <a:rPr lang="en-US" sz="1000" baseline="5000">
                <a:gradFill>
                  <a:gsLst>
                    <a:gs pos="3614">
                      <a:srgbClr val="FFFFFF"/>
                    </a:gs>
                    <a:gs pos="13855">
                      <a:srgbClr val="FFFFFF"/>
                    </a:gs>
                  </a:gsLst>
                  <a:lin ang="2700000" scaled="0"/>
                </a:gradFill>
                <a:latin typeface="Segoe UI Semibold"/>
              </a:rPr>
              <a:t>• </a:t>
            </a:r>
            <a:r>
              <a:rPr lang="en-US" sz="1000">
                <a:gradFill>
                  <a:gsLst>
                    <a:gs pos="3614">
                      <a:srgbClr val="FFFFFF"/>
                    </a:gs>
                    <a:gs pos="13855">
                      <a:srgbClr val="FFFFFF"/>
                    </a:gs>
                  </a:gsLst>
                  <a:lin ang="2700000" scaled="0"/>
                </a:gradFill>
                <a:latin typeface="Segoe UI Semibold"/>
              </a:rPr>
              <a:t> Azure SQL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Azure Cosmos DB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Azure Synapse Analytics </a:t>
            </a:r>
          </a:p>
          <a:p>
            <a:pPr algn="ctr">
              <a:defRPr/>
            </a:pPr>
            <a:r>
              <a:rPr lang="en-US" sz="1000">
                <a:gradFill>
                  <a:gsLst>
                    <a:gs pos="3614">
                      <a:srgbClr val="FFFFFF"/>
                    </a:gs>
                    <a:gs pos="13855">
                      <a:srgbClr val="FFFFFF"/>
                    </a:gs>
                  </a:gsLst>
                  <a:lin ang="2700000" scaled="0"/>
                </a:gradFill>
                <a:latin typeface="Segoe UI Semibold"/>
              </a:rPr>
              <a:t>Power BI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Microsoft Purview </a:t>
            </a:r>
            <a:r>
              <a:rPr lang="en-US" sz="1000" baseline="5000">
                <a:gradFill>
                  <a:gsLst>
                    <a:gs pos="3614">
                      <a:srgbClr val="FFFFFF"/>
                    </a:gs>
                    <a:gs pos="13855">
                      <a:srgbClr val="FFFFFF"/>
                    </a:gs>
                  </a:gsLst>
                  <a:lin ang="2700000" scaled="0"/>
                </a:gradFill>
                <a:latin typeface="Segoe UI Semibold"/>
              </a:rPr>
              <a:t> •</a:t>
            </a:r>
            <a:r>
              <a:rPr lang="en-US" sz="1000">
                <a:gradFill>
                  <a:gsLst>
                    <a:gs pos="3614">
                      <a:srgbClr val="FFFFFF"/>
                    </a:gs>
                    <a:gs pos="13855">
                      <a:srgbClr val="FFFFFF"/>
                    </a:gs>
                  </a:gsLst>
                  <a:lin ang="2700000" scaled="0"/>
                </a:gradFill>
                <a:latin typeface="Segoe UI Semibold"/>
              </a:rPr>
              <a:t>  Azure AI</a:t>
            </a:r>
          </a:p>
        </p:txBody>
      </p:sp>
      <p:grpSp>
        <p:nvGrpSpPr>
          <p:cNvPr id="136" name="Group 135">
            <a:extLst>
              <a:ext uri="{FF2B5EF4-FFF2-40B4-BE49-F238E27FC236}">
                <a16:creationId xmlns:a16="http://schemas.microsoft.com/office/drawing/2014/main" id="{3278B439-EB4C-441B-8DD9-694A3C759151}"/>
              </a:ext>
              <a:ext uri="{C183D7F6-B498-43B3-948B-1728B52AA6E4}">
                <adec:decorative xmlns:adec="http://schemas.microsoft.com/office/drawing/2017/decorative" val="1"/>
              </a:ext>
            </a:extLst>
          </p:cNvPr>
          <p:cNvGrpSpPr/>
          <p:nvPr/>
        </p:nvGrpSpPr>
        <p:grpSpPr>
          <a:xfrm>
            <a:off x="8786284" y="3153832"/>
            <a:ext cx="422705" cy="222476"/>
            <a:chOff x="17572567" y="584200"/>
            <a:chExt cx="845410" cy="5719234"/>
          </a:xfrm>
        </p:grpSpPr>
        <p:cxnSp>
          <p:nvCxnSpPr>
            <p:cNvPr id="149" name="Straight Connector 67">
              <a:extLst>
                <a:ext uri="{FF2B5EF4-FFF2-40B4-BE49-F238E27FC236}">
                  <a16:creationId xmlns:a16="http://schemas.microsoft.com/office/drawing/2014/main" id="{13D58C5C-09BB-445C-AE34-C3F9FBC7D701}"/>
                </a:ext>
              </a:extLst>
            </p:cNvPr>
            <p:cNvCxnSpPr>
              <a:cxnSpLocks/>
            </p:cNvCxnSpPr>
            <p:nvPr/>
          </p:nvCxnSpPr>
          <p:spPr>
            <a:xfrm flipV="1">
              <a:off x="17572567"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0" name="Straight Connector 67">
              <a:extLst>
                <a:ext uri="{FF2B5EF4-FFF2-40B4-BE49-F238E27FC236}">
                  <a16:creationId xmlns:a16="http://schemas.microsoft.com/office/drawing/2014/main" id="{1ECA70CA-82FC-4202-B916-9A2E3E0333F2}"/>
                </a:ext>
              </a:extLst>
            </p:cNvPr>
            <p:cNvCxnSpPr>
              <a:cxnSpLocks/>
            </p:cNvCxnSpPr>
            <p:nvPr/>
          </p:nvCxnSpPr>
          <p:spPr>
            <a:xfrm flipV="1">
              <a:off x="17783919"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1" name="Straight Connector 67">
              <a:extLst>
                <a:ext uri="{FF2B5EF4-FFF2-40B4-BE49-F238E27FC236}">
                  <a16:creationId xmlns:a16="http://schemas.microsoft.com/office/drawing/2014/main" id="{DA166507-C87B-4579-A4FA-B3EC54D26DFF}"/>
                </a:ext>
              </a:extLst>
            </p:cNvPr>
            <p:cNvCxnSpPr>
              <a:cxnSpLocks/>
            </p:cNvCxnSpPr>
            <p:nvPr/>
          </p:nvCxnSpPr>
          <p:spPr>
            <a:xfrm flipV="1">
              <a:off x="17995271"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2" name="Straight Connector 67">
              <a:extLst>
                <a:ext uri="{FF2B5EF4-FFF2-40B4-BE49-F238E27FC236}">
                  <a16:creationId xmlns:a16="http://schemas.microsoft.com/office/drawing/2014/main" id="{76E02757-61A0-426C-BEC5-6A19AB26FD39}"/>
                </a:ext>
              </a:extLst>
            </p:cNvPr>
            <p:cNvCxnSpPr>
              <a:cxnSpLocks/>
            </p:cNvCxnSpPr>
            <p:nvPr/>
          </p:nvCxnSpPr>
          <p:spPr>
            <a:xfrm flipV="1">
              <a:off x="18206623"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3" name="Straight Connector 67">
              <a:extLst>
                <a:ext uri="{FF2B5EF4-FFF2-40B4-BE49-F238E27FC236}">
                  <a16:creationId xmlns:a16="http://schemas.microsoft.com/office/drawing/2014/main" id="{288EE9D2-B77A-498E-BADC-CF2685BEC0C2}"/>
                </a:ext>
              </a:extLst>
            </p:cNvPr>
            <p:cNvCxnSpPr>
              <a:cxnSpLocks/>
            </p:cNvCxnSpPr>
            <p:nvPr/>
          </p:nvCxnSpPr>
          <p:spPr>
            <a:xfrm flipV="1">
              <a:off x="18417977"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grpSp>
      <p:grpSp>
        <p:nvGrpSpPr>
          <p:cNvPr id="154" name="Group 153">
            <a:extLst>
              <a:ext uri="{FF2B5EF4-FFF2-40B4-BE49-F238E27FC236}">
                <a16:creationId xmlns:a16="http://schemas.microsoft.com/office/drawing/2014/main" id="{596A3C49-3210-41A4-8BAC-E99D3D679C81}"/>
              </a:ext>
              <a:ext uri="{C183D7F6-B498-43B3-948B-1728B52AA6E4}">
                <adec:decorative xmlns:adec="http://schemas.microsoft.com/office/drawing/2017/decorative" val="1"/>
              </a:ext>
            </a:extLst>
          </p:cNvPr>
          <p:cNvGrpSpPr/>
          <p:nvPr/>
        </p:nvGrpSpPr>
        <p:grpSpPr>
          <a:xfrm>
            <a:off x="8786284" y="2116624"/>
            <a:ext cx="422705" cy="222476"/>
            <a:chOff x="17572567" y="584200"/>
            <a:chExt cx="845410" cy="5719234"/>
          </a:xfrm>
        </p:grpSpPr>
        <p:cxnSp>
          <p:nvCxnSpPr>
            <p:cNvPr id="155" name="Straight Connector 67">
              <a:extLst>
                <a:ext uri="{FF2B5EF4-FFF2-40B4-BE49-F238E27FC236}">
                  <a16:creationId xmlns:a16="http://schemas.microsoft.com/office/drawing/2014/main" id="{2EC998AF-CEEB-4430-8C9C-1D2443FD53D9}"/>
                </a:ext>
              </a:extLst>
            </p:cNvPr>
            <p:cNvCxnSpPr>
              <a:cxnSpLocks/>
            </p:cNvCxnSpPr>
            <p:nvPr/>
          </p:nvCxnSpPr>
          <p:spPr>
            <a:xfrm flipV="1">
              <a:off x="17572567"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6" name="Straight Connector 67">
              <a:extLst>
                <a:ext uri="{FF2B5EF4-FFF2-40B4-BE49-F238E27FC236}">
                  <a16:creationId xmlns:a16="http://schemas.microsoft.com/office/drawing/2014/main" id="{D42FA499-A761-4B23-9D41-83ED8F385B42}"/>
                </a:ext>
              </a:extLst>
            </p:cNvPr>
            <p:cNvCxnSpPr>
              <a:cxnSpLocks/>
            </p:cNvCxnSpPr>
            <p:nvPr/>
          </p:nvCxnSpPr>
          <p:spPr>
            <a:xfrm flipV="1">
              <a:off x="17783919"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7" name="Straight Connector 67">
              <a:extLst>
                <a:ext uri="{FF2B5EF4-FFF2-40B4-BE49-F238E27FC236}">
                  <a16:creationId xmlns:a16="http://schemas.microsoft.com/office/drawing/2014/main" id="{3CB44589-787C-4B78-9ACD-E9F2D0EC6A11}"/>
                </a:ext>
              </a:extLst>
            </p:cNvPr>
            <p:cNvCxnSpPr>
              <a:cxnSpLocks/>
            </p:cNvCxnSpPr>
            <p:nvPr/>
          </p:nvCxnSpPr>
          <p:spPr>
            <a:xfrm flipV="1">
              <a:off x="17995271"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8" name="Straight Connector 67">
              <a:extLst>
                <a:ext uri="{FF2B5EF4-FFF2-40B4-BE49-F238E27FC236}">
                  <a16:creationId xmlns:a16="http://schemas.microsoft.com/office/drawing/2014/main" id="{7FA3747A-22BE-4E9D-8E2A-B685AFBD76EE}"/>
                </a:ext>
              </a:extLst>
            </p:cNvPr>
            <p:cNvCxnSpPr>
              <a:cxnSpLocks/>
            </p:cNvCxnSpPr>
            <p:nvPr/>
          </p:nvCxnSpPr>
          <p:spPr>
            <a:xfrm flipV="1">
              <a:off x="18206623"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9" name="Straight Connector 67">
              <a:extLst>
                <a:ext uri="{FF2B5EF4-FFF2-40B4-BE49-F238E27FC236}">
                  <a16:creationId xmlns:a16="http://schemas.microsoft.com/office/drawing/2014/main" id="{B589BA58-7BFE-414F-8E2A-057BEF380F72}"/>
                </a:ext>
              </a:extLst>
            </p:cNvPr>
            <p:cNvCxnSpPr>
              <a:cxnSpLocks/>
            </p:cNvCxnSpPr>
            <p:nvPr/>
          </p:nvCxnSpPr>
          <p:spPr>
            <a:xfrm flipV="1">
              <a:off x="18417977"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grpSp>
      <p:sp>
        <p:nvSpPr>
          <p:cNvPr id="16" name="Oval 15">
            <a:extLst>
              <a:ext uri="{FF2B5EF4-FFF2-40B4-BE49-F238E27FC236}">
                <a16:creationId xmlns:a16="http://schemas.microsoft.com/office/drawing/2014/main" id="{FA4E4D00-120F-421D-AB85-D3C38B2F3220}"/>
              </a:ext>
              <a:ext uri="{C183D7F6-B498-43B3-948B-1728B52AA6E4}">
                <adec:decorative xmlns:adec="http://schemas.microsoft.com/office/drawing/2017/decorative" val="1"/>
              </a:ext>
            </a:extLst>
          </p:cNvPr>
          <p:cNvSpPr>
            <a:spLocks noChangeAspect="1"/>
          </p:cNvSpPr>
          <p:nvPr/>
        </p:nvSpPr>
        <p:spPr bwMode="auto">
          <a:xfrm>
            <a:off x="8970433" y="2088344"/>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22BE0F8-B32F-415D-9899-D18BDFE460E9}"/>
              </a:ext>
              <a:ext uri="{C183D7F6-B498-43B3-948B-1728B52AA6E4}">
                <adec:decorative xmlns:adec="http://schemas.microsoft.com/office/drawing/2017/decorative" val="1"/>
              </a:ext>
            </a:extLst>
          </p:cNvPr>
          <p:cNvSpPr>
            <a:spLocks noChangeAspect="1"/>
          </p:cNvSpPr>
          <p:nvPr/>
        </p:nvSpPr>
        <p:spPr bwMode="auto">
          <a:xfrm>
            <a:off x="9075594" y="778174"/>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7CCEF99-9FE0-42EE-9D6C-D2A2CC05B204}"/>
              </a:ext>
              <a:ext uri="{C183D7F6-B498-43B3-948B-1728B52AA6E4}">
                <adec:decorative xmlns:adec="http://schemas.microsoft.com/office/drawing/2017/decorative" val="1"/>
              </a:ext>
            </a:extLst>
          </p:cNvPr>
          <p:cNvSpPr>
            <a:spLocks noChangeAspect="1"/>
          </p:cNvSpPr>
          <p:nvPr/>
        </p:nvSpPr>
        <p:spPr bwMode="auto">
          <a:xfrm>
            <a:off x="9077036" y="302998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AAF5BC06-893F-478F-BE71-071261180659}"/>
              </a:ext>
              <a:ext uri="{C183D7F6-B498-43B3-948B-1728B52AA6E4}">
                <adec:decorative xmlns:adec="http://schemas.microsoft.com/office/drawing/2017/decorative" val="1"/>
              </a:ext>
            </a:extLst>
          </p:cNvPr>
          <p:cNvSpPr>
            <a:spLocks noChangeAspect="1"/>
          </p:cNvSpPr>
          <p:nvPr/>
        </p:nvSpPr>
        <p:spPr bwMode="auto">
          <a:xfrm>
            <a:off x="8863975" y="312148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0D98A49-5C7E-41A7-AF36-84B1DA34A4C0}"/>
              </a:ext>
              <a:ext uri="{C183D7F6-B498-43B3-948B-1728B52AA6E4}">
                <adec:decorative xmlns:adec="http://schemas.microsoft.com/office/drawing/2017/decorative" val="1"/>
              </a:ext>
            </a:extLst>
          </p:cNvPr>
          <p:cNvSpPr>
            <a:spLocks noChangeAspect="1"/>
          </p:cNvSpPr>
          <p:nvPr/>
        </p:nvSpPr>
        <p:spPr bwMode="auto">
          <a:xfrm>
            <a:off x="8864032" y="38576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D2ADE76D-45FF-460D-81DC-E02EA7601ED1}"/>
              </a:ext>
              <a:ext uri="{C183D7F6-B498-43B3-948B-1728B52AA6E4}">
                <adec:decorative xmlns:adec="http://schemas.microsoft.com/office/drawing/2017/decorative" val="1"/>
              </a:ext>
            </a:extLst>
          </p:cNvPr>
          <p:cNvSpPr>
            <a:spLocks noChangeAspect="1"/>
          </p:cNvSpPr>
          <p:nvPr/>
        </p:nvSpPr>
        <p:spPr bwMode="auto">
          <a:xfrm>
            <a:off x="8758410" y="291585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6246690-2EDC-433A-A580-1A68BC78BBE0}"/>
              </a:ext>
              <a:ext uri="{C183D7F6-B498-43B3-948B-1728B52AA6E4}">
                <adec:decorative xmlns:adec="http://schemas.microsoft.com/office/drawing/2017/decorative" val="1"/>
              </a:ext>
            </a:extLst>
          </p:cNvPr>
          <p:cNvSpPr>
            <a:spLocks noChangeAspect="1"/>
          </p:cNvSpPr>
          <p:nvPr/>
        </p:nvSpPr>
        <p:spPr bwMode="auto">
          <a:xfrm>
            <a:off x="9181390" y="211162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3DD19E51-0EC2-44C1-BB14-1C05DB8BE1D0}"/>
              </a:ext>
              <a:ext uri="{C183D7F6-B498-43B3-948B-1728B52AA6E4}">
                <adec:decorative xmlns:adec="http://schemas.microsoft.com/office/drawing/2017/decorative" val="1"/>
              </a:ext>
            </a:extLst>
          </p:cNvPr>
          <p:cNvSpPr>
            <a:spLocks noChangeAspect="1"/>
          </p:cNvSpPr>
          <p:nvPr/>
        </p:nvSpPr>
        <p:spPr bwMode="auto">
          <a:xfrm>
            <a:off x="8863886" y="189289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6621C1C-2D8D-461C-9AFC-93207D8B29A4}"/>
              </a:ext>
              <a:ext uri="{C183D7F6-B498-43B3-948B-1728B52AA6E4}">
                <adec:decorative xmlns:adec="http://schemas.microsoft.com/office/drawing/2017/decorative" val="1"/>
              </a:ext>
            </a:extLst>
          </p:cNvPr>
          <p:cNvSpPr>
            <a:spLocks noChangeAspect="1"/>
          </p:cNvSpPr>
          <p:nvPr/>
        </p:nvSpPr>
        <p:spPr bwMode="auto">
          <a:xfrm>
            <a:off x="8758124" y="57049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B3B1CF-A349-49B6-9D70-FDC39899D73D}"/>
              </a:ext>
              <a:ext uri="{C183D7F6-B498-43B3-948B-1728B52AA6E4}">
                <adec:decorative xmlns:adec="http://schemas.microsoft.com/office/drawing/2017/decorative" val="1"/>
              </a:ext>
            </a:extLst>
          </p:cNvPr>
          <p:cNvSpPr>
            <a:spLocks noChangeAspect="1"/>
          </p:cNvSpPr>
          <p:nvPr/>
        </p:nvSpPr>
        <p:spPr bwMode="auto">
          <a:xfrm>
            <a:off x="9180369" y="968674"/>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C473ABFA-C4E9-419F-A45F-95C346AF1256}"/>
              </a:ext>
              <a:ext uri="{C183D7F6-B498-43B3-948B-1728B52AA6E4}">
                <adec:decorative xmlns:adec="http://schemas.microsoft.com/office/drawing/2017/decorative" val="1"/>
              </a:ext>
            </a:extLst>
          </p:cNvPr>
          <p:cNvSpPr>
            <a:spLocks noChangeAspect="1"/>
          </p:cNvSpPr>
          <p:nvPr/>
        </p:nvSpPr>
        <p:spPr bwMode="auto">
          <a:xfrm>
            <a:off x="9180369" y="52946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grpSp>
        <p:nvGrpSpPr>
          <p:cNvPr id="160" name="Group 159">
            <a:extLst>
              <a:ext uri="{FF2B5EF4-FFF2-40B4-BE49-F238E27FC236}">
                <a16:creationId xmlns:a16="http://schemas.microsoft.com/office/drawing/2014/main" id="{652808EE-EE2A-400E-A44E-B584319BB95D}"/>
              </a:ext>
              <a:ext uri="{C183D7F6-B498-43B3-948B-1728B52AA6E4}">
                <adec:decorative xmlns:adec="http://schemas.microsoft.com/office/drawing/2017/decorative" val="1"/>
              </a:ext>
            </a:extLst>
          </p:cNvPr>
          <p:cNvGrpSpPr/>
          <p:nvPr/>
        </p:nvGrpSpPr>
        <p:grpSpPr>
          <a:xfrm>
            <a:off x="8786284" y="1080823"/>
            <a:ext cx="422705" cy="222476"/>
            <a:chOff x="17572567" y="584200"/>
            <a:chExt cx="845410" cy="5719234"/>
          </a:xfrm>
        </p:grpSpPr>
        <p:cxnSp>
          <p:nvCxnSpPr>
            <p:cNvPr id="161" name="Straight Connector 67">
              <a:extLst>
                <a:ext uri="{FF2B5EF4-FFF2-40B4-BE49-F238E27FC236}">
                  <a16:creationId xmlns:a16="http://schemas.microsoft.com/office/drawing/2014/main" id="{F1C18443-B3CF-4992-AAAE-FA56247CA0D6}"/>
                </a:ext>
              </a:extLst>
            </p:cNvPr>
            <p:cNvCxnSpPr>
              <a:cxnSpLocks/>
            </p:cNvCxnSpPr>
            <p:nvPr/>
          </p:nvCxnSpPr>
          <p:spPr>
            <a:xfrm flipV="1">
              <a:off x="17572567"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2" name="Straight Connector 67">
              <a:extLst>
                <a:ext uri="{FF2B5EF4-FFF2-40B4-BE49-F238E27FC236}">
                  <a16:creationId xmlns:a16="http://schemas.microsoft.com/office/drawing/2014/main" id="{FCF33E57-B6F5-47A1-9199-5E68E30B26D4}"/>
                </a:ext>
              </a:extLst>
            </p:cNvPr>
            <p:cNvCxnSpPr>
              <a:cxnSpLocks/>
            </p:cNvCxnSpPr>
            <p:nvPr/>
          </p:nvCxnSpPr>
          <p:spPr>
            <a:xfrm flipV="1">
              <a:off x="17783919"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3" name="Straight Connector 67">
              <a:extLst>
                <a:ext uri="{FF2B5EF4-FFF2-40B4-BE49-F238E27FC236}">
                  <a16:creationId xmlns:a16="http://schemas.microsoft.com/office/drawing/2014/main" id="{A2C2B95B-47B1-406C-9598-DF76A817EB49}"/>
                </a:ext>
              </a:extLst>
            </p:cNvPr>
            <p:cNvCxnSpPr>
              <a:cxnSpLocks/>
            </p:cNvCxnSpPr>
            <p:nvPr/>
          </p:nvCxnSpPr>
          <p:spPr>
            <a:xfrm flipV="1">
              <a:off x="17995271"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4" name="Straight Connector 67">
              <a:extLst>
                <a:ext uri="{FF2B5EF4-FFF2-40B4-BE49-F238E27FC236}">
                  <a16:creationId xmlns:a16="http://schemas.microsoft.com/office/drawing/2014/main" id="{7B8B9585-09DB-460E-9CE1-103CCB363E52}"/>
                </a:ext>
              </a:extLst>
            </p:cNvPr>
            <p:cNvCxnSpPr>
              <a:cxnSpLocks/>
            </p:cNvCxnSpPr>
            <p:nvPr/>
          </p:nvCxnSpPr>
          <p:spPr>
            <a:xfrm flipV="1">
              <a:off x="18206623"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5" name="Straight Connector 67">
              <a:extLst>
                <a:ext uri="{FF2B5EF4-FFF2-40B4-BE49-F238E27FC236}">
                  <a16:creationId xmlns:a16="http://schemas.microsoft.com/office/drawing/2014/main" id="{9B7E4CA9-A794-47CF-B723-A1EB5F1345A0}"/>
                </a:ext>
              </a:extLst>
            </p:cNvPr>
            <p:cNvCxnSpPr>
              <a:cxnSpLocks/>
            </p:cNvCxnSpPr>
            <p:nvPr/>
          </p:nvCxnSpPr>
          <p:spPr>
            <a:xfrm flipV="1">
              <a:off x="18417977"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grpSp>
      <p:grpSp>
        <p:nvGrpSpPr>
          <p:cNvPr id="166" name="Group 165">
            <a:extLst>
              <a:ext uri="{FF2B5EF4-FFF2-40B4-BE49-F238E27FC236}">
                <a16:creationId xmlns:a16="http://schemas.microsoft.com/office/drawing/2014/main" id="{657AB83B-C77A-4200-B591-394351077C84}"/>
              </a:ext>
              <a:ext uri="{C183D7F6-B498-43B3-948B-1728B52AA6E4}">
                <adec:decorative xmlns:adec="http://schemas.microsoft.com/office/drawing/2017/decorative" val="1"/>
              </a:ext>
            </a:extLst>
          </p:cNvPr>
          <p:cNvGrpSpPr/>
          <p:nvPr/>
        </p:nvGrpSpPr>
        <p:grpSpPr>
          <a:xfrm>
            <a:off x="7011863" y="-1770277"/>
            <a:ext cx="3913633" cy="1636884"/>
            <a:chOff x="14080236" y="2278866"/>
            <a:chExt cx="7827265" cy="3273768"/>
          </a:xfrm>
        </p:grpSpPr>
        <p:sp>
          <p:nvSpPr>
            <p:cNvPr id="167" name="Rectangle: Rounded Corners 166">
              <a:extLst>
                <a:ext uri="{FF2B5EF4-FFF2-40B4-BE49-F238E27FC236}">
                  <a16:creationId xmlns:a16="http://schemas.microsoft.com/office/drawing/2014/main" id="{9D36B55B-D6AD-4782-B498-4BB4FA0B4157}"/>
                </a:ext>
              </a:extLst>
            </p:cNvPr>
            <p:cNvSpPr/>
            <p:nvPr/>
          </p:nvSpPr>
          <p:spPr bwMode="auto">
            <a:xfrm>
              <a:off x="14080236" y="2278866"/>
              <a:ext cx="7827265" cy="3273768"/>
            </a:xfrm>
            <a:prstGeom prst="roundRect">
              <a:avLst>
                <a:gd name="adj" fmla="val 3623"/>
              </a:avLst>
            </a:prstGeom>
            <a:ln w="38100" cap="rnd">
              <a:gradFill>
                <a:gsLst>
                  <a:gs pos="0">
                    <a:srgbClr val="0078D4"/>
                  </a:gs>
                  <a:gs pos="100000">
                    <a:srgbClr val="8661C5"/>
                  </a:gs>
                </a:gsLst>
                <a:lin ang="2700000" scaled="0"/>
              </a:gradFill>
              <a:headEnd type="none" w="lg" len="med"/>
              <a:tailEnd type="none" w="lg" len="med"/>
            </a:ln>
            <a:effectLst>
              <a:outerShdw blurRad="63500" dist="127000" dir="2700000" algn="tl" rotWithShape="0">
                <a:srgbClr val="737373">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algn="r" defTabSz="913927" fontAlgn="base">
                <a:lnSpc>
                  <a:spcPct val="90000"/>
                </a:lnSpc>
                <a:spcBef>
                  <a:spcPct val="0"/>
                </a:spcBef>
                <a:spcAft>
                  <a:spcPct val="0"/>
                </a:spcAft>
                <a:defRPr/>
              </a:pPr>
              <a:r>
                <a:rPr lang="en-US" sz="2200" kern="0">
                  <a:noFill/>
                  <a:latin typeface="Segoe UI Semibold"/>
                  <a:cs typeface="Segoe UI Semilight" panose="020B0402040204020203" pitchFamily="34" charset="0"/>
                </a:rPr>
                <a:t>2</a:t>
              </a:r>
            </a:p>
          </p:txBody>
        </p:sp>
        <p:sp>
          <p:nvSpPr>
            <p:cNvPr id="168" name="TextBox 167">
              <a:extLst>
                <a:ext uri="{FF2B5EF4-FFF2-40B4-BE49-F238E27FC236}">
                  <a16:creationId xmlns:a16="http://schemas.microsoft.com/office/drawing/2014/main" id="{42EEEE15-B5AC-4A50-A702-C9BA4B4E2197}"/>
                </a:ext>
              </a:extLst>
            </p:cNvPr>
            <p:cNvSpPr txBox="1"/>
            <p:nvPr/>
          </p:nvSpPr>
          <p:spPr>
            <a:xfrm>
              <a:off x="14866596" y="2884700"/>
              <a:ext cx="6254545" cy="2062102"/>
            </a:xfrm>
            <a:prstGeom prst="rect">
              <a:avLst/>
            </a:prstGeom>
            <a:noFill/>
          </p:spPr>
          <p:txBody>
            <a:bodyPr wrap="square" lIns="0" tIns="0" rIns="0" bIns="0" rtlCol="0" anchor="ctr" anchorCtr="0">
              <a:spAutoFit/>
            </a:bodyPr>
            <a:lstStyle/>
            <a:p>
              <a:pPr algn="ctr" defTabSz="914367">
                <a:spcBef>
                  <a:spcPts val="600"/>
                </a:spcBef>
                <a:defRPr/>
              </a:pPr>
              <a:r>
                <a:rPr lang="en-US" sz="3000">
                  <a:gradFill>
                    <a:gsLst>
                      <a:gs pos="100000">
                        <a:srgbClr val="8661C5"/>
                      </a:gs>
                      <a:gs pos="0">
                        <a:srgbClr val="0078D4"/>
                      </a:gs>
                    </a:gsLst>
                    <a:lin ang="2700000" scaled="0"/>
                  </a:gradFill>
                  <a:latin typeface="Segoe UI Semibold"/>
                </a:rPr>
                <a:t>Microsoft Cloud</a:t>
              </a:r>
            </a:p>
            <a:p>
              <a:pPr algn="ctr" defTabSz="914367">
                <a:spcBef>
                  <a:spcPts val="600"/>
                </a:spcBef>
                <a:defRPr/>
              </a:pPr>
              <a:r>
                <a:rPr lang="en-US" sz="1600">
                  <a:gradFill>
                    <a:gsLst>
                      <a:gs pos="66265">
                        <a:srgbClr val="2F2F2F"/>
                      </a:gs>
                      <a:gs pos="44000">
                        <a:srgbClr val="2F2F2F"/>
                      </a:gs>
                    </a:gsLst>
                    <a:lin ang="16200000" scaled="1"/>
                  </a:gradFill>
                  <a:latin typeface="Segoe UI Semibold"/>
                </a:rPr>
                <a:t>Dynamics 365  </a:t>
              </a:r>
              <a:r>
                <a:rPr lang="en-US" sz="1600" baseline="5000">
                  <a:gradFill>
                    <a:gsLst>
                      <a:gs pos="62048">
                        <a:srgbClr val="2F2F2F"/>
                      </a:gs>
                      <a:gs pos="45000">
                        <a:srgbClr val="2F2F2F"/>
                      </a:gs>
                    </a:gsLst>
                    <a:lin ang="2700000" scaled="0"/>
                  </a:gradFill>
                  <a:latin typeface="Segoe UI Semibold"/>
                </a:rPr>
                <a:t>• </a:t>
              </a:r>
              <a:r>
                <a:rPr lang="en-US" sz="1600">
                  <a:gradFill>
                    <a:gsLst>
                      <a:gs pos="66265">
                        <a:srgbClr val="2F2F2F"/>
                      </a:gs>
                      <a:gs pos="44000">
                        <a:srgbClr val="2F2F2F"/>
                      </a:gs>
                    </a:gsLst>
                    <a:lin ang="16200000" scaled="1"/>
                  </a:gradFill>
                  <a:latin typeface="Segoe UI Semibold"/>
                </a:rPr>
                <a:t> Microsoft 365 </a:t>
              </a:r>
              <a:br>
                <a:rPr lang="en-US" sz="1600">
                  <a:gradFill>
                    <a:gsLst>
                      <a:gs pos="66265">
                        <a:srgbClr val="2F2F2F"/>
                      </a:gs>
                      <a:gs pos="44000">
                        <a:srgbClr val="2F2F2F"/>
                      </a:gs>
                    </a:gsLst>
                    <a:lin ang="16200000" scaled="1"/>
                  </a:gradFill>
                  <a:latin typeface="Segoe UI Semibold"/>
                </a:rPr>
              </a:br>
              <a:r>
                <a:rPr lang="en-US" sz="1600">
                  <a:gradFill>
                    <a:gsLst>
                      <a:gs pos="66265">
                        <a:srgbClr val="2F2F2F"/>
                      </a:gs>
                      <a:gs pos="44000">
                        <a:srgbClr val="2F2F2F"/>
                      </a:gs>
                    </a:gsLst>
                    <a:lin ang="16200000" scaled="1"/>
                  </a:gradFill>
                  <a:latin typeface="Segoe UI Semibold"/>
                </a:rPr>
                <a:t>Power Platform</a:t>
              </a:r>
            </a:p>
          </p:txBody>
        </p:sp>
      </p:grpSp>
      <p:sp>
        <p:nvSpPr>
          <p:cNvPr id="169" name="Oval 168">
            <a:extLst>
              <a:ext uri="{FF2B5EF4-FFF2-40B4-BE49-F238E27FC236}">
                <a16:creationId xmlns:a16="http://schemas.microsoft.com/office/drawing/2014/main" id="{90424C0D-E334-4BD4-B1F1-5C635A963B59}"/>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89770ED6-149E-4E2F-BE60-EB66AF517AA3}"/>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59CAF1EE-2865-4DAD-A4DA-DD47DDCCD0F7}"/>
              </a:ext>
              <a:ext uri="{C183D7F6-B498-43B3-948B-1728B52AA6E4}">
                <adec:decorative xmlns:adec="http://schemas.microsoft.com/office/drawing/2017/decorative" val="1"/>
              </a:ext>
            </a:extLst>
          </p:cNvPr>
          <p:cNvSpPr>
            <a:spLocks noChangeAspect="1"/>
          </p:cNvSpPr>
          <p:nvPr/>
        </p:nvSpPr>
        <p:spPr bwMode="auto">
          <a:xfrm>
            <a:off x="8606231" y="413772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D62340B2-A768-49F4-ADC2-F3ED962F7E5B}"/>
              </a:ext>
              <a:ext uri="{C183D7F6-B498-43B3-948B-1728B52AA6E4}">
                <adec:decorative xmlns:adec="http://schemas.microsoft.com/office/drawing/2017/decorative" val="1"/>
              </a:ext>
            </a:extLst>
          </p:cNvPr>
          <p:cNvSpPr>
            <a:spLocks noChangeAspect="1"/>
          </p:cNvSpPr>
          <p:nvPr/>
        </p:nvSpPr>
        <p:spPr bwMode="auto">
          <a:xfrm>
            <a:off x="9182147" y="301030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DB0DA93F-E635-4BA3-B962-E625FF13EEE8}"/>
              </a:ext>
              <a:ext uri="{C183D7F6-B498-43B3-948B-1728B52AA6E4}">
                <adec:decorative xmlns:adec="http://schemas.microsoft.com/office/drawing/2017/decorative" val="1"/>
              </a:ext>
            </a:extLst>
          </p:cNvPr>
          <p:cNvSpPr>
            <a:spLocks noChangeAspect="1"/>
          </p:cNvSpPr>
          <p:nvPr/>
        </p:nvSpPr>
        <p:spPr bwMode="auto">
          <a:xfrm>
            <a:off x="8971010" y="320160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1E4A879B-B413-49C7-8B1C-97F3B2941676}"/>
              </a:ext>
              <a:ext uri="{C183D7F6-B498-43B3-948B-1728B52AA6E4}">
                <adec:decorative xmlns:adec="http://schemas.microsoft.com/office/drawing/2017/decorative" val="1"/>
              </a:ext>
            </a:extLst>
          </p:cNvPr>
          <p:cNvSpPr>
            <a:spLocks noChangeAspect="1"/>
          </p:cNvSpPr>
          <p:nvPr/>
        </p:nvSpPr>
        <p:spPr bwMode="auto">
          <a:xfrm>
            <a:off x="8759295" y="2088344"/>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13E9AE6B-8957-488E-881F-EC2583CA5BA1}"/>
              </a:ext>
              <a:ext uri="{C183D7F6-B498-43B3-948B-1728B52AA6E4}">
                <adec:decorative xmlns:adec="http://schemas.microsoft.com/office/drawing/2017/decorative" val="1"/>
              </a:ext>
            </a:extLst>
          </p:cNvPr>
          <p:cNvSpPr>
            <a:spLocks noChangeAspect="1"/>
          </p:cNvSpPr>
          <p:nvPr/>
        </p:nvSpPr>
        <p:spPr bwMode="auto">
          <a:xfrm>
            <a:off x="9077405" y="189289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9AEE1CB-2E5E-4118-A8E1-3269CE436C2B}"/>
              </a:ext>
              <a:ext uri="{C183D7F6-B498-43B3-948B-1728B52AA6E4}">
                <adec:decorative xmlns:adec="http://schemas.microsoft.com/office/drawing/2017/decorative" val="1"/>
              </a:ext>
            </a:extLst>
          </p:cNvPr>
          <p:cNvSpPr>
            <a:spLocks noChangeAspect="1"/>
          </p:cNvSpPr>
          <p:nvPr/>
        </p:nvSpPr>
        <p:spPr bwMode="auto">
          <a:xfrm>
            <a:off x="8971114" y="106882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BD023350-5F61-459F-A51F-CC4F2EAA3FAA}"/>
              </a:ext>
              <a:ext uri="{C183D7F6-B498-43B3-948B-1728B52AA6E4}">
                <adec:decorative xmlns:adec="http://schemas.microsoft.com/office/drawing/2017/decorative" val="1"/>
              </a:ext>
            </a:extLst>
          </p:cNvPr>
          <p:cNvSpPr>
            <a:spLocks noChangeAspect="1"/>
          </p:cNvSpPr>
          <p:nvPr/>
        </p:nvSpPr>
        <p:spPr bwMode="auto">
          <a:xfrm>
            <a:off x="8864032" y="88106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6" name="Freeform: Shape 125">
            <a:extLst>
              <a:ext uri="{FF2B5EF4-FFF2-40B4-BE49-F238E27FC236}">
                <a16:creationId xmlns:a16="http://schemas.microsoft.com/office/drawing/2014/main" id="{81254C48-3884-42DE-9D87-6D4D2DBDB7DE}"/>
              </a:ext>
              <a:ext uri="{C183D7F6-B498-43B3-948B-1728B52AA6E4}">
                <adec:decorative xmlns:adec="http://schemas.microsoft.com/office/drawing/2017/decorative" val="1"/>
              </a:ext>
            </a:extLst>
          </p:cNvPr>
          <p:cNvSpPr/>
          <p:nvPr/>
        </p:nvSpPr>
        <p:spPr bwMode="auto">
          <a:xfrm>
            <a:off x="-1" y="0"/>
            <a:ext cx="12191998" cy="6858000"/>
          </a:xfrm>
          <a:custGeom>
            <a:avLst/>
            <a:gdLst>
              <a:gd name="connsiteX0" fmla="*/ 12317552 w 24383996"/>
              <a:gd name="connsiteY0" fmla="*/ 584200 h 13716000"/>
              <a:gd name="connsiteX1" fmla="*/ 12192000 w 24383996"/>
              <a:gd name="connsiteY1" fmla="*/ 709752 h 13716000"/>
              <a:gd name="connsiteX2" fmla="*/ 12192000 w 24383996"/>
              <a:gd name="connsiteY2" fmla="*/ 13004216 h 13716000"/>
              <a:gd name="connsiteX3" fmla="*/ 12317552 w 24383996"/>
              <a:gd name="connsiteY3" fmla="*/ 13129768 h 13716000"/>
              <a:gd name="connsiteX4" fmla="*/ 23670184 w 24383996"/>
              <a:gd name="connsiteY4" fmla="*/ 13129768 h 13716000"/>
              <a:gd name="connsiteX5" fmla="*/ 23795736 w 24383996"/>
              <a:gd name="connsiteY5" fmla="*/ 13004216 h 13716000"/>
              <a:gd name="connsiteX6" fmla="*/ 23795736 w 24383996"/>
              <a:gd name="connsiteY6" fmla="*/ 709752 h 13716000"/>
              <a:gd name="connsiteX7" fmla="*/ 23670184 w 24383996"/>
              <a:gd name="connsiteY7" fmla="*/ 584200 h 13716000"/>
              <a:gd name="connsiteX8" fmla="*/ 0 w 24383996"/>
              <a:gd name="connsiteY8" fmla="*/ 0 h 13716000"/>
              <a:gd name="connsiteX9" fmla="*/ 24383996 w 24383996"/>
              <a:gd name="connsiteY9" fmla="*/ 0 h 13716000"/>
              <a:gd name="connsiteX10" fmla="*/ 24383996 w 24383996"/>
              <a:gd name="connsiteY10" fmla="*/ 13716000 h 13716000"/>
              <a:gd name="connsiteX11" fmla="*/ 0 w 24383996"/>
              <a:gd name="connsiteY11"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3996" h="13716000">
                <a:moveTo>
                  <a:pt x="12317552" y="584200"/>
                </a:moveTo>
                <a:cubicBezTo>
                  <a:pt x="12248212" y="584200"/>
                  <a:pt x="12192000" y="640412"/>
                  <a:pt x="12192000" y="709752"/>
                </a:cubicBezTo>
                <a:lnTo>
                  <a:pt x="12192000" y="13004216"/>
                </a:lnTo>
                <a:cubicBezTo>
                  <a:pt x="12192000" y="13073556"/>
                  <a:pt x="12248212" y="13129768"/>
                  <a:pt x="12317552" y="13129768"/>
                </a:cubicBezTo>
                <a:lnTo>
                  <a:pt x="23670184" y="13129768"/>
                </a:lnTo>
                <a:cubicBezTo>
                  <a:pt x="23739524" y="13129768"/>
                  <a:pt x="23795736" y="13073556"/>
                  <a:pt x="23795736" y="13004216"/>
                </a:cubicBezTo>
                <a:lnTo>
                  <a:pt x="23795736" y="709752"/>
                </a:lnTo>
                <a:cubicBezTo>
                  <a:pt x="23795736" y="640412"/>
                  <a:pt x="23739524" y="584200"/>
                  <a:pt x="23670184" y="584200"/>
                </a:cubicBezTo>
                <a:close/>
                <a:moveTo>
                  <a:pt x="0" y="0"/>
                </a:moveTo>
                <a:lnTo>
                  <a:pt x="24383996" y="0"/>
                </a:lnTo>
                <a:lnTo>
                  <a:pt x="24383996" y="13716000"/>
                </a:lnTo>
                <a:lnTo>
                  <a:pt x="0" y="13716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1292C659-1902-21E8-8BEC-36642F31E6A9}"/>
              </a:ext>
              <a:ext uri="{C183D7F6-B498-43B3-948B-1728B52AA6E4}">
                <adec:decorative xmlns:adec="http://schemas.microsoft.com/office/drawing/2017/decorative" val="1"/>
              </a:ext>
            </a:extLst>
          </p:cNvPr>
          <p:cNvSpPr txBox="1"/>
          <p:nvPr/>
        </p:nvSpPr>
        <p:spPr>
          <a:xfrm>
            <a:off x="6304326" y="2080469"/>
            <a:ext cx="914400" cy="914400"/>
          </a:xfrm>
          <a:prstGeom prst="rect">
            <a:avLst/>
          </a:prstGeom>
          <a:noFill/>
        </p:spPr>
        <p:txBody>
          <a:bodyPr wrap="square" lIns="0" tIns="0" rIns="0" bIns="0" rtlCol="0">
            <a:spAutoFit/>
          </a:bodyPr>
          <a:lstStyle/>
          <a:p>
            <a:pPr algn="l"/>
            <a:endParaRPr lang="en-US" sz="2000"/>
          </a:p>
        </p:txBody>
      </p:sp>
      <p:sp>
        <p:nvSpPr>
          <p:cNvPr id="2" name="Title 1">
            <a:extLst>
              <a:ext uri="{FF2B5EF4-FFF2-40B4-BE49-F238E27FC236}">
                <a16:creationId xmlns:a16="http://schemas.microsoft.com/office/drawing/2014/main" id="{576C9EF4-F257-1B08-48B7-3DB3E10B7FCD}"/>
              </a:ext>
              <a:ext uri="{C183D7F6-B498-43B3-948B-1728B52AA6E4}">
                <adec:decorative xmlns:adec="http://schemas.microsoft.com/office/drawing/2017/decorative" val="1"/>
              </a:ext>
            </a:extLst>
          </p:cNvPr>
          <p:cNvSpPr>
            <a:spLocks noGrp="1"/>
          </p:cNvSpPr>
          <p:nvPr>
            <p:ph type="title"/>
          </p:nvPr>
        </p:nvSpPr>
        <p:spPr>
          <a:xfrm>
            <a:off x="588263" y="1950363"/>
            <a:ext cx="4711706" cy="1661993"/>
          </a:xfrm>
        </p:spPr>
        <p:txBody>
          <a:bodyPr/>
          <a:lstStyle/>
          <a:p>
            <a:r>
              <a:rPr lang="en-US"/>
              <a:t>Introducing Microsoft Intelligent Data Platform</a:t>
            </a:r>
          </a:p>
        </p:txBody>
      </p:sp>
    </p:spTree>
    <p:extLst>
      <p:ext uri="{BB962C8B-B14F-4D97-AF65-F5344CB8AC3E}">
        <p14:creationId xmlns:p14="http://schemas.microsoft.com/office/powerpoint/2010/main" val="20239975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par>
                                <p:cTn id="8" presetID="42" presetClass="path" presetSubtype="0" decel="100000" fill="hold" grpId="1" nodeType="withEffect">
                                  <p:stCondLst>
                                    <p:cond delay="0"/>
                                  </p:stCondLst>
                                  <p:childTnLst>
                                    <p:animMotion origin="layout" path="M 3.125E-6 1.11111E-6 L 3.125E-6 0.03542 " pathEditMode="relative" rAng="0" ptsTypes="AA">
                                      <p:cBhvr>
                                        <p:cTn id="9" dur="700" spd="-100000" fill="hold"/>
                                        <p:tgtEl>
                                          <p:spTgt spid="119"/>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42" presetClass="path" presetSubtype="0" decel="100000" fill="hold" grpId="1" nodeType="withEffect">
                                  <p:stCondLst>
                                    <p:cond delay="0"/>
                                  </p:stCondLst>
                                  <p:childTnLst>
                                    <p:animMotion origin="layout" path="M 3.33333E-6 -1.2963E-6 L 3.33333E-6 0.03542 " pathEditMode="relative" rAng="0" ptsTypes="AA">
                                      <p:cBhvr>
                                        <p:cTn id="14" dur="700" spd="-100000" fill="hold"/>
                                        <p:tgtEl>
                                          <p:spTgt spid="44"/>
                                        </p:tgtEl>
                                        <p:attrNameLst>
                                          <p:attrName>ppt_x</p:attrName>
                                          <p:attrName>ppt_y</p:attrName>
                                        </p:attrNameLst>
                                      </p:cBhvr>
                                      <p:rCtr x="0" y="1771"/>
                                    </p:animMotion>
                                  </p:childTnLst>
                                </p:cTn>
                              </p:par>
                              <p:par>
                                <p:cTn id="15" presetID="22" presetClass="entr" presetSubtype="4" fill="hold" nodeType="withEffect">
                                  <p:stCondLst>
                                    <p:cond delay="250"/>
                                  </p:stCondLst>
                                  <p:childTnLst>
                                    <p:set>
                                      <p:cBhvr>
                                        <p:cTn id="16" dur="1" fill="hold">
                                          <p:stCondLst>
                                            <p:cond delay="0"/>
                                          </p:stCondLst>
                                        </p:cTn>
                                        <p:tgtEl>
                                          <p:spTgt spid="113"/>
                                        </p:tgtEl>
                                        <p:attrNameLst>
                                          <p:attrName>style.visibility</p:attrName>
                                        </p:attrNameLst>
                                      </p:cBhvr>
                                      <p:to>
                                        <p:strVal val="visible"/>
                                      </p:to>
                                    </p:set>
                                    <p:animEffect transition="in" filter="wipe(down)">
                                      <p:cBhvr>
                                        <p:cTn id="17" dur="500"/>
                                        <p:tgtEl>
                                          <p:spTgt spid="113"/>
                                        </p:tgtEl>
                                      </p:cBhvr>
                                    </p:animEffect>
                                  </p:childTnLst>
                                </p:cTn>
                              </p:par>
                              <p:par>
                                <p:cTn id="18" presetID="22" presetClass="entr" presetSubtype="4" fill="hold" nodeType="withEffect">
                                  <p:stCondLst>
                                    <p:cond delay="700"/>
                                  </p:stCondLst>
                                  <p:childTnLst>
                                    <p:set>
                                      <p:cBhvr>
                                        <p:cTn id="19" dur="1" fill="hold">
                                          <p:stCondLst>
                                            <p:cond delay="0"/>
                                          </p:stCondLst>
                                        </p:cTn>
                                        <p:tgtEl>
                                          <p:spTgt spid="81"/>
                                        </p:tgtEl>
                                        <p:attrNameLst>
                                          <p:attrName>style.visibility</p:attrName>
                                        </p:attrNameLst>
                                      </p:cBhvr>
                                      <p:to>
                                        <p:strVal val="visible"/>
                                      </p:to>
                                    </p:set>
                                    <p:animEffect transition="in" filter="wipe(down)">
                                      <p:cBhvr>
                                        <p:cTn id="20" dur="300"/>
                                        <p:tgtEl>
                                          <p:spTgt spid="81"/>
                                        </p:tgtEl>
                                      </p:cBhvr>
                                    </p:animEffect>
                                  </p:childTnLst>
                                </p:cTn>
                              </p:par>
                              <p:par>
                                <p:cTn id="21" presetID="22" presetClass="entr" presetSubtype="4" fill="hold" nodeType="withEffect">
                                  <p:stCondLst>
                                    <p:cond delay="900"/>
                                  </p:stCondLst>
                                  <p:childTnLst>
                                    <p:set>
                                      <p:cBhvr>
                                        <p:cTn id="22" dur="1" fill="hold">
                                          <p:stCondLst>
                                            <p:cond delay="0"/>
                                          </p:stCondLst>
                                        </p:cTn>
                                        <p:tgtEl>
                                          <p:spTgt spid="137"/>
                                        </p:tgtEl>
                                        <p:attrNameLst>
                                          <p:attrName>style.visibility</p:attrName>
                                        </p:attrNameLst>
                                      </p:cBhvr>
                                      <p:to>
                                        <p:strVal val="visible"/>
                                      </p:to>
                                    </p:set>
                                    <p:animEffect transition="in" filter="wipe(down)">
                                      <p:cBhvr>
                                        <p:cTn id="23" dur="900"/>
                                        <p:tgtEl>
                                          <p:spTgt spid="137"/>
                                        </p:tgtEl>
                                      </p:cBhvr>
                                    </p:animEffect>
                                  </p:childTnLst>
                                </p:cTn>
                              </p:par>
                              <p:par>
                                <p:cTn id="24" presetID="22" presetClass="entr" presetSubtype="4" fill="hold" nodeType="withEffect">
                                  <p:stCondLst>
                                    <p:cond delay="900"/>
                                  </p:stCondLst>
                                  <p:childTnLst>
                                    <p:set>
                                      <p:cBhvr>
                                        <p:cTn id="25" dur="1" fill="hold">
                                          <p:stCondLst>
                                            <p:cond delay="0"/>
                                          </p:stCondLst>
                                        </p:cTn>
                                        <p:tgtEl>
                                          <p:spTgt spid="136"/>
                                        </p:tgtEl>
                                        <p:attrNameLst>
                                          <p:attrName>style.visibility</p:attrName>
                                        </p:attrNameLst>
                                      </p:cBhvr>
                                      <p:to>
                                        <p:strVal val="visible"/>
                                      </p:to>
                                    </p:set>
                                    <p:animEffect transition="in" filter="wipe(down)">
                                      <p:cBhvr>
                                        <p:cTn id="26" dur="200"/>
                                        <p:tgtEl>
                                          <p:spTgt spid="136"/>
                                        </p:tgtEl>
                                      </p:cBhvr>
                                    </p:animEffect>
                                  </p:childTnLst>
                                </p:cTn>
                              </p:par>
                              <p:par>
                                <p:cTn id="27" presetID="22" presetClass="entr" presetSubtype="4" fill="hold" nodeType="withEffect">
                                  <p:stCondLst>
                                    <p:cond delay="1200"/>
                                  </p:stCondLst>
                                  <p:childTnLst>
                                    <p:set>
                                      <p:cBhvr>
                                        <p:cTn id="28" dur="1" fill="hold">
                                          <p:stCondLst>
                                            <p:cond delay="0"/>
                                          </p:stCondLst>
                                        </p:cTn>
                                        <p:tgtEl>
                                          <p:spTgt spid="154"/>
                                        </p:tgtEl>
                                        <p:attrNameLst>
                                          <p:attrName>style.visibility</p:attrName>
                                        </p:attrNameLst>
                                      </p:cBhvr>
                                      <p:to>
                                        <p:strVal val="visible"/>
                                      </p:to>
                                    </p:set>
                                    <p:animEffect transition="in" filter="wipe(down)">
                                      <p:cBhvr>
                                        <p:cTn id="29" dur="100"/>
                                        <p:tgtEl>
                                          <p:spTgt spid="154"/>
                                        </p:tgtEl>
                                      </p:cBhvr>
                                    </p:animEffect>
                                  </p:childTnLst>
                                </p:cTn>
                              </p:par>
                              <p:par>
                                <p:cTn id="30" presetID="22" presetClass="entr" presetSubtype="4" fill="hold" nodeType="withEffect">
                                  <p:stCondLst>
                                    <p:cond delay="1400"/>
                                  </p:stCondLst>
                                  <p:childTnLst>
                                    <p:set>
                                      <p:cBhvr>
                                        <p:cTn id="31" dur="1" fill="hold">
                                          <p:stCondLst>
                                            <p:cond delay="0"/>
                                          </p:stCondLst>
                                        </p:cTn>
                                        <p:tgtEl>
                                          <p:spTgt spid="160"/>
                                        </p:tgtEl>
                                        <p:attrNameLst>
                                          <p:attrName>style.visibility</p:attrName>
                                        </p:attrNameLst>
                                      </p:cBhvr>
                                      <p:to>
                                        <p:strVal val="visible"/>
                                      </p:to>
                                    </p:set>
                                    <p:animEffect transition="in" filter="wipe(down)">
                                      <p:cBhvr>
                                        <p:cTn id="32" dur="100"/>
                                        <p:tgtEl>
                                          <p:spTgt spid="160"/>
                                        </p:tgtEl>
                                      </p:cBhvr>
                                    </p:animEffect>
                                  </p:childTnLst>
                                </p:cTn>
                              </p:par>
                              <p:par>
                                <p:cTn id="33" presetID="1" presetClass="entr" presetSubtype="0" fill="hold" grpId="0" nodeType="withEffect">
                                  <p:stCondLst>
                                    <p:cond delay="1000"/>
                                  </p:stCondLst>
                                  <p:childTnLst>
                                    <p:set>
                                      <p:cBhvr>
                                        <p:cTn id="34" dur="1" fill="hold">
                                          <p:stCondLst>
                                            <p:cond delay="0"/>
                                          </p:stCondLst>
                                        </p:cTn>
                                        <p:tgtEl>
                                          <p:spTgt spid="115"/>
                                        </p:tgtEl>
                                        <p:attrNameLst>
                                          <p:attrName>style.visibility</p:attrName>
                                        </p:attrNameLst>
                                      </p:cBhvr>
                                      <p:to>
                                        <p:strVal val="visible"/>
                                      </p:to>
                                    </p:set>
                                  </p:childTnLst>
                                </p:cTn>
                              </p:par>
                              <p:par>
                                <p:cTn id="35" presetID="37" presetClass="path" presetSubtype="0" repeatCount="indefinite" fill="hold" grpId="1" nodeType="withEffect">
                                  <p:stCondLst>
                                    <p:cond delay="1000"/>
                                  </p:stCondLst>
                                  <p:childTnLst>
                                    <p:animMotion origin="layout" path="M -0.03008 0.00984 C 0.05547 -0.00579 0.08216 -0.11273 0.08229 -0.16725 " pathEditMode="relative" rAng="0" ptsTypes="AA">
                                      <p:cBhvr>
                                        <p:cTn id="36" dur="1250" fill="hold"/>
                                        <p:tgtEl>
                                          <p:spTgt spid="115"/>
                                        </p:tgtEl>
                                        <p:attrNameLst>
                                          <p:attrName>ppt_x</p:attrName>
                                          <p:attrName>ppt_y</p:attrName>
                                        </p:attrNameLst>
                                      </p:cBhvr>
                                      <p:rCtr x="5618" y="-8854"/>
                                    </p:animMotion>
                                  </p:childTnLst>
                                </p:cTn>
                              </p:par>
                              <p:par>
                                <p:cTn id="37" presetID="1" presetClass="entr" presetSubtype="0" fill="hold" grpId="0" nodeType="withEffect">
                                  <p:stCondLst>
                                    <p:cond delay="1050"/>
                                  </p:stCondLst>
                                  <p:childTnLst>
                                    <p:set>
                                      <p:cBhvr>
                                        <p:cTn id="38" dur="1" fill="hold">
                                          <p:stCondLst>
                                            <p:cond delay="0"/>
                                          </p:stCondLst>
                                        </p:cTn>
                                        <p:tgtEl>
                                          <p:spTgt spid="36"/>
                                        </p:tgtEl>
                                        <p:attrNameLst>
                                          <p:attrName>style.visibility</p:attrName>
                                        </p:attrNameLst>
                                      </p:cBhvr>
                                      <p:to>
                                        <p:strVal val="visible"/>
                                      </p:to>
                                    </p:set>
                                  </p:childTnLst>
                                </p:cTn>
                              </p:par>
                              <p:par>
                                <p:cTn id="39" presetID="37" presetClass="path" presetSubtype="0" repeatCount="indefinite" fill="hold" grpId="1" nodeType="withEffect">
                                  <p:stCondLst>
                                    <p:cond delay="1050"/>
                                  </p:stCondLst>
                                  <p:childTnLst>
                                    <p:animMotion origin="layout" path="M 0.00384 0.07952 C -0.0002 0.06042 -0.00091 -0.03993 -0.00072 -0.09386 " pathEditMode="relative" rAng="0" ptsTypes="AA">
                                      <p:cBhvr>
                                        <p:cTn id="40" dur="1750" fill="hold"/>
                                        <p:tgtEl>
                                          <p:spTgt spid="36"/>
                                        </p:tgtEl>
                                        <p:attrNameLst>
                                          <p:attrName>ppt_x</p:attrName>
                                          <p:attrName>ppt_y</p:attrName>
                                        </p:attrNameLst>
                                      </p:cBhvr>
                                      <p:rCtr x="-228" y="-8669"/>
                                    </p:animMotion>
                                  </p:childTnLst>
                                </p:cTn>
                              </p:par>
                              <p:par>
                                <p:cTn id="41" presetID="1" presetClass="entr" presetSubtype="0" fill="hold" grpId="0" nodeType="withEffect">
                                  <p:stCondLst>
                                    <p:cond delay="1100"/>
                                  </p:stCondLst>
                                  <p:childTnLst>
                                    <p:set>
                                      <p:cBhvr>
                                        <p:cTn id="42" dur="1" fill="hold">
                                          <p:stCondLst>
                                            <p:cond delay="0"/>
                                          </p:stCondLst>
                                        </p:cTn>
                                        <p:tgtEl>
                                          <p:spTgt spid="114"/>
                                        </p:tgtEl>
                                        <p:attrNameLst>
                                          <p:attrName>style.visibility</p:attrName>
                                        </p:attrNameLst>
                                      </p:cBhvr>
                                      <p:to>
                                        <p:strVal val="visible"/>
                                      </p:to>
                                    </p:set>
                                  </p:childTnLst>
                                </p:cTn>
                              </p:par>
                              <p:par>
                                <p:cTn id="43" presetID="37" presetClass="path" presetSubtype="0" repeatCount="indefinite" fill="hold" grpId="1" nodeType="withEffect">
                                  <p:stCondLst>
                                    <p:cond delay="1100"/>
                                  </p:stCondLst>
                                  <p:childTnLst>
                                    <p:animMotion origin="layout" path="M -0.01094 0.11435 C -0.00554 0.09294 0.00162 0.00127 0.00065 -0.05868 " pathEditMode="relative" rAng="0" ptsTypes="AA">
                                      <p:cBhvr>
                                        <p:cTn id="44" dur="1250" fill="hold"/>
                                        <p:tgtEl>
                                          <p:spTgt spid="114"/>
                                        </p:tgtEl>
                                        <p:attrNameLst>
                                          <p:attrName>ppt_x</p:attrName>
                                          <p:attrName>ppt_y</p:attrName>
                                        </p:attrNameLst>
                                      </p:cBhvr>
                                      <p:rCtr x="586" y="-8657"/>
                                    </p:animMotion>
                                  </p:childTnLst>
                                </p:cTn>
                              </p:par>
                              <p:par>
                                <p:cTn id="45" presetID="1" presetClass="entr" presetSubtype="0" fill="hold" grpId="0" nodeType="withEffect">
                                  <p:stCondLst>
                                    <p:cond delay="1150"/>
                                  </p:stCondLst>
                                  <p:childTnLst>
                                    <p:set>
                                      <p:cBhvr>
                                        <p:cTn id="46" dur="1" fill="hold">
                                          <p:stCondLst>
                                            <p:cond delay="0"/>
                                          </p:stCondLst>
                                        </p:cTn>
                                        <p:tgtEl>
                                          <p:spTgt spid="28"/>
                                        </p:tgtEl>
                                        <p:attrNameLst>
                                          <p:attrName>style.visibility</p:attrName>
                                        </p:attrNameLst>
                                      </p:cBhvr>
                                      <p:to>
                                        <p:strVal val="visible"/>
                                      </p:to>
                                    </p:set>
                                  </p:childTnLst>
                                </p:cTn>
                              </p:par>
                              <p:par>
                                <p:cTn id="47" presetID="37" presetClass="path" presetSubtype="0" repeatCount="indefinite" fill="hold" grpId="1" nodeType="withEffect">
                                  <p:stCondLst>
                                    <p:cond delay="1150"/>
                                  </p:stCondLst>
                                  <p:childTnLst>
                                    <p:animMotion origin="layout" path="M -0.06719 0.1206 C -0.03562 0.10555 0.00625 0.03009 0.00455 -0.05301 " pathEditMode="relative" rAng="0" ptsTypes="AA">
                                      <p:cBhvr>
                                        <p:cTn id="48" dur="1750" fill="hold"/>
                                        <p:tgtEl>
                                          <p:spTgt spid="28"/>
                                        </p:tgtEl>
                                        <p:attrNameLst>
                                          <p:attrName>ppt_x</p:attrName>
                                          <p:attrName>ppt_y</p:attrName>
                                        </p:attrNameLst>
                                      </p:cBhvr>
                                      <p:rCtr x="3587" y="-8681"/>
                                    </p:animMotion>
                                  </p:childTnLst>
                                </p:cTn>
                              </p:par>
                              <p:par>
                                <p:cTn id="49" presetID="1" presetClass="entr" presetSubtype="0" fill="hold" grpId="0" nodeType="withEffect">
                                  <p:stCondLst>
                                    <p:cond delay="1200"/>
                                  </p:stCondLst>
                                  <p:childTnLst>
                                    <p:set>
                                      <p:cBhvr>
                                        <p:cTn id="50" dur="1" fill="hold">
                                          <p:stCondLst>
                                            <p:cond delay="0"/>
                                          </p:stCondLst>
                                        </p:cTn>
                                        <p:tgtEl>
                                          <p:spTgt spid="38"/>
                                        </p:tgtEl>
                                        <p:attrNameLst>
                                          <p:attrName>style.visibility</p:attrName>
                                        </p:attrNameLst>
                                      </p:cBhvr>
                                      <p:to>
                                        <p:strVal val="visible"/>
                                      </p:to>
                                    </p:set>
                                  </p:childTnLst>
                                </p:cTn>
                              </p:par>
                              <p:par>
                                <p:cTn id="51" presetID="37" presetClass="path" presetSubtype="0" repeatCount="indefinite" fill="hold" grpId="1" nodeType="withEffect">
                                  <p:stCondLst>
                                    <p:cond delay="1200"/>
                                  </p:stCondLst>
                                  <p:childTnLst>
                                    <p:animMotion origin="layout" path="M 0.039 0.09977 C 0.02058 0.08217 -0.00514 0.02014 -0.0067 -0.07442 " pathEditMode="relative" rAng="0" ptsTypes="AA">
                                      <p:cBhvr>
                                        <p:cTn id="52" dur="1250" fill="hold"/>
                                        <p:tgtEl>
                                          <p:spTgt spid="38"/>
                                        </p:tgtEl>
                                        <p:attrNameLst>
                                          <p:attrName>ppt_x</p:attrName>
                                          <p:attrName>ppt_y</p:attrName>
                                        </p:attrNameLst>
                                      </p:cBhvr>
                                      <p:rCtr x="-2285" y="-8715"/>
                                    </p:animMotion>
                                  </p:childTnLst>
                                </p:cTn>
                              </p:par>
                              <p:par>
                                <p:cTn id="53" presetID="1" presetClass="entr" presetSubtype="0" fill="hold" grpId="0" nodeType="withEffect">
                                  <p:stCondLst>
                                    <p:cond delay="1250"/>
                                  </p:stCondLst>
                                  <p:childTnLst>
                                    <p:set>
                                      <p:cBhvr>
                                        <p:cTn id="54" dur="1" fill="hold">
                                          <p:stCondLst>
                                            <p:cond delay="0"/>
                                          </p:stCondLst>
                                        </p:cTn>
                                        <p:tgtEl>
                                          <p:spTgt spid="24"/>
                                        </p:tgtEl>
                                        <p:attrNameLst>
                                          <p:attrName>style.visibility</p:attrName>
                                        </p:attrNameLst>
                                      </p:cBhvr>
                                      <p:to>
                                        <p:strVal val="visible"/>
                                      </p:to>
                                    </p:set>
                                  </p:childTnLst>
                                </p:cTn>
                              </p:par>
                              <p:par>
                                <p:cTn id="55" presetID="37" presetClass="path" presetSubtype="0" repeatCount="indefinite" fill="hold" grpId="1" nodeType="withEffect">
                                  <p:stCondLst>
                                    <p:cond delay="1250"/>
                                  </p:stCondLst>
                                  <p:childTnLst>
                                    <p:animMotion origin="layout" path="M 0.10117 0.1397 C 0.053 0.12963 -0.0015 0.06169 -0.00267 -0.03415 " pathEditMode="relative" rAng="0" ptsTypes="AA">
                                      <p:cBhvr>
                                        <p:cTn id="56" dur="1500" fill="hold"/>
                                        <p:tgtEl>
                                          <p:spTgt spid="24"/>
                                        </p:tgtEl>
                                        <p:attrNameLst>
                                          <p:attrName>ppt_x</p:attrName>
                                          <p:attrName>ppt_y</p:attrName>
                                        </p:attrNameLst>
                                      </p:cBhvr>
                                      <p:rCtr x="-5195" y="-8692"/>
                                    </p:animMotion>
                                  </p:childTnLst>
                                </p:cTn>
                              </p:par>
                              <p:par>
                                <p:cTn id="57" presetID="1" presetClass="entr" presetSubtype="0" fill="hold" grpId="0" nodeType="withEffect">
                                  <p:stCondLst>
                                    <p:cond delay="1300"/>
                                  </p:stCondLst>
                                  <p:childTnLst>
                                    <p:set>
                                      <p:cBhvr>
                                        <p:cTn id="58" dur="1" fill="hold">
                                          <p:stCondLst>
                                            <p:cond delay="0"/>
                                          </p:stCondLst>
                                        </p:cTn>
                                        <p:tgtEl>
                                          <p:spTgt spid="23"/>
                                        </p:tgtEl>
                                        <p:attrNameLst>
                                          <p:attrName>style.visibility</p:attrName>
                                        </p:attrNameLst>
                                      </p:cBhvr>
                                      <p:to>
                                        <p:strVal val="visible"/>
                                      </p:to>
                                    </p:set>
                                  </p:childTnLst>
                                </p:cTn>
                              </p:par>
                              <p:par>
                                <p:cTn id="59" presetID="37" presetClass="path" presetSubtype="0" repeatCount="indefinite" fill="hold" grpId="1" nodeType="withEffect">
                                  <p:stCondLst>
                                    <p:cond delay="1300"/>
                                  </p:stCondLst>
                                  <p:childTnLst>
                                    <p:animMotion origin="layout" path="M -0.02448 0.15451 C -0.00807 0.13298 0.00019 0.04421 -6.95833E-5 -0.01852 " pathEditMode="relative" rAng="0" ptsTypes="AA">
                                      <p:cBhvr>
                                        <p:cTn id="60" dur="1250" fill="hold"/>
                                        <p:tgtEl>
                                          <p:spTgt spid="23"/>
                                        </p:tgtEl>
                                        <p:attrNameLst>
                                          <p:attrName>ppt_x</p:attrName>
                                          <p:attrName>ppt_y</p:attrName>
                                        </p:attrNameLst>
                                      </p:cBhvr>
                                      <p:rCtr x="1224" y="-8657"/>
                                    </p:animMotion>
                                  </p:childTnLst>
                                </p:cTn>
                              </p:par>
                              <p:par>
                                <p:cTn id="61" presetID="1" presetClass="entr" presetSubtype="0" fill="hold" grpId="0" nodeType="withEffect">
                                  <p:stCondLst>
                                    <p:cond delay="1350"/>
                                  </p:stCondLst>
                                  <p:childTnLst>
                                    <p:set>
                                      <p:cBhvr>
                                        <p:cTn id="62" dur="1" fill="hold">
                                          <p:stCondLst>
                                            <p:cond delay="0"/>
                                          </p:stCondLst>
                                        </p:cTn>
                                        <p:tgtEl>
                                          <p:spTgt spid="117"/>
                                        </p:tgtEl>
                                        <p:attrNameLst>
                                          <p:attrName>style.visibility</p:attrName>
                                        </p:attrNameLst>
                                      </p:cBhvr>
                                      <p:to>
                                        <p:strVal val="visible"/>
                                      </p:to>
                                    </p:set>
                                  </p:childTnLst>
                                </p:cTn>
                              </p:par>
                              <p:par>
                                <p:cTn id="63" presetID="37" presetClass="path" presetSubtype="0" repeatCount="indefinite" fill="hold" grpId="1" nodeType="withEffect">
                                  <p:stCondLst>
                                    <p:cond delay="1350"/>
                                  </p:stCondLst>
                                  <p:childTnLst>
                                    <p:animMotion origin="layout" path="M 0.06953 0.15961 C 0.05156 0.1456 -0.00039 0.09699 -0.00039 -0.01389 " pathEditMode="relative" rAng="0" ptsTypes="AA">
                                      <p:cBhvr>
                                        <p:cTn id="64" dur="1500" fill="hold"/>
                                        <p:tgtEl>
                                          <p:spTgt spid="117"/>
                                        </p:tgtEl>
                                        <p:attrNameLst>
                                          <p:attrName>ppt_x</p:attrName>
                                          <p:attrName>ppt_y</p:attrName>
                                        </p:attrNameLst>
                                      </p:cBhvr>
                                      <p:rCtr x="-3496" y="-8681"/>
                                    </p:animMotion>
                                  </p:childTnLst>
                                </p:cTn>
                              </p:par>
                              <p:par>
                                <p:cTn id="65" presetID="1" presetClass="entr" presetSubtype="0" fill="hold" grpId="0" nodeType="withEffect">
                                  <p:stCondLst>
                                    <p:cond delay="1400"/>
                                  </p:stCondLst>
                                  <p:childTnLst>
                                    <p:set>
                                      <p:cBhvr>
                                        <p:cTn id="66" dur="1" fill="hold">
                                          <p:stCondLst>
                                            <p:cond delay="0"/>
                                          </p:stCondLst>
                                        </p:cTn>
                                        <p:tgtEl>
                                          <p:spTgt spid="40"/>
                                        </p:tgtEl>
                                        <p:attrNameLst>
                                          <p:attrName>style.visibility</p:attrName>
                                        </p:attrNameLst>
                                      </p:cBhvr>
                                      <p:to>
                                        <p:strVal val="visible"/>
                                      </p:to>
                                    </p:set>
                                  </p:childTnLst>
                                </p:cTn>
                              </p:par>
                              <p:par>
                                <p:cTn id="67" presetID="37" presetClass="path" presetSubtype="0" repeatCount="indefinite" fill="hold" grpId="1" nodeType="withEffect">
                                  <p:stCondLst>
                                    <p:cond delay="1400"/>
                                  </p:stCondLst>
                                  <p:childTnLst>
                                    <p:animMotion origin="layout" path="M -0.06537 0.0912 C -0.00905 0.06563 0.01237 -0.0272 0.01256 -0.07975 " pathEditMode="relative" rAng="0" ptsTypes="AA">
                                      <p:cBhvr>
                                        <p:cTn id="68" dur="1250" fill="hold"/>
                                        <p:tgtEl>
                                          <p:spTgt spid="40"/>
                                        </p:tgtEl>
                                        <p:attrNameLst>
                                          <p:attrName>ppt_x</p:attrName>
                                          <p:attrName>ppt_y</p:attrName>
                                        </p:attrNameLst>
                                      </p:cBhvr>
                                      <p:rCtr x="3893" y="-8553"/>
                                    </p:animMotion>
                                  </p:childTnLst>
                                </p:cTn>
                              </p:par>
                              <p:par>
                                <p:cTn id="69" presetID="1" presetClass="entr" presetSubtype="0" fill="hold" grpId="0" nodeType="withEffect">
                                  <p:stCondLst>
                                    <p:cond delay="1450"/>
                                  </p:stCondLst>
                                  <p:childTnLst>
                                    <p:set>
                                      <p:cBhvr>
                                        <p:cTn id="70" dur="1" fill="hold">
                                          <p:stCondLst>
                                            <p:cond delay="0"/>
                                          </p:stCondLst>
                                        </p:cTn>
                                        <p:tgtEl>
                                          <p:spTgt spid="118"/>
                                        </p:tgtEl>
                                        <p:attrNameLst>
                                          <p:attrName>style.visibility</p:attrName>
                                        </p:attrNameLst>
                                      </p:cBhvr>
                                      <p:to>
                                        <p:strVal val="visible"/>
                                      </p:to>
                                    </p:set>
                                  </p:childTnLst>
                                </p:cTn>
                              </p:par>
                              <p:par>
                                <p:cTn id="71" presetID="37" presetClass="path" presetSubtype="0" repeatCount="indefinite" fill="hold" grpId="1" nodeType="withEffect">
                                  <p:stCondLst>
                                    <p:cond delay="1450"/>
                                  </p:stCondLst>
                                  <p:childTnLst>
                                    <p:animMotion origin="layout" path="M -0.03724 0.05267 C 0.00677 0.01841 0.0222 -0.06423 0.02239 -0.11574 " pathEditMode="relative" rAng="0" ptsTypes="AA">
                                      <p:cBhvr>
                                        <p:cTn id="72" dur="1750" fill="hold"/>
                                        <p:tgtEl>
                                          <p:spTgt spid="118"/>
                                        </p:tgtEl>
                                        <p:attrNameLst>
                                          <p:attrName>ppt_x</p:attrName>
                                          <p:attrName>ppt_y</p:attrName>
                                        </p:attrNameLst>
                                      </p:cBhvr>
                                      <p:rCtr x="2982" y="-8426"/>
                                    </p:animMotion>
                                  </p:childTnLst>
                                </p:cTn>
                              </p:par>
                              <p:par>
                                <p:cTn id="73" presetID="1" presetClass="entr" presetSubtype="0" fill="hold" grpId="0" nodeType="withEffect">
                                  <p:stCondLst>
                                    <p:cond delay="1500"/>
                                  </p:stCondLst>
                                  <p:childTnLst>
                                    <p:set>
                                      <p:cBhvr>
                                        <p:cTn id="74" dur="1" fill="hold">
                                          <p:stCondLst>
                                            <p:cond delay="0"/>
                                          </p:stCondLst>
                                        </p:cTn>
                                        <p:tgtEl>
                                          <p:spTgt spid="116"/>
                                        </p:tgtEl>
                                        <p:attrNameLst>
                                          <p:attrName>style.visibility</p:attrName>
                                        </p:attrNameLst>
                                      </p:cBhvr>
                                      <p:to>
                                        <p:strVal val="visible"/>
                                      </p:to>
                                    </p:set>
                                  </p:childTnLst>
                                </p:cTn>
                              </p:par>
                              <p:par>
                                <p:cTn id="75" presetID="37" presetClass="path" presetSubtype="0" repeatCount="indefinite" fill="hold" grpId="1" nodeType="withEffect">
                                  <p:stCondLst>
                                    <p:cond delay="1500"/>
                                  </p:stCondLst>
                                  <p:childTnLst>
                                    <p:animMotion origin="layout" path="M -0.10085 0.16389 C -0.02624 0.14121 -0.00013 0.04352 0.00033 -0.00925 " pathEditMode="relative" rAng="0" ptsTypes="AA">
                                      <p:cBhvr>
                                        <p:cTn id="76" dur="1750" fill="hold"/>
                                        <p:tgtEl>
                                          <p:spTgt spid="116"/>
                                        </p:tgtEl>
                                        <p:attrNameLst>
                                          <p:attrName>ppt_x</p:attrName>
                                          <p:attrName>ppt_y</p:attrName>
                                        </p:attrNameLst>
                                      </p:cBhvr>
                                      <p:rCtr x="5059" y="-8657"/>
                                    </p:animMotion>
                                  </p:childTnLst>
                                </p:cTn>
                              </p:par>
                              <p:par>
                                <p:cTn id="77" presetID="1" presetClass="entr" presetSubtype="0" fill="hold" grpId="0" nodeType="withEffect">
                                  <p:stCondLst>
                                    <p:cond delay="1550"/>
                                  </p:stCondLst>
                                  <p:childTnLst>
                                    <p:set>
                                      <p:cBhvr>
                                        <p:cTn id="78" dur="1" fill="hold">
                                          <p:stCondLst>
                                            <p:cond delay="0"/>
                                          </p:stCondLst>
                                        </p:cTn>
                                        <p:tgtEl>
                                          <p:spTgt spid="26"/>
                                        </p:tgtEl>
                                        <p:attrNameLst>
                                          <p:attrName>style.visibility</p:attrName>
                                        </p:attrNameLst>
                                      </p:cBhvr>
                                      <p:to>
                                        <p:strVal val="visible"/>
                                      </p:to>
                                    </p:set>
                                  </p:childTnLst>
                                </p:cTn>
                              </p:par>
                              <p:par>
                                <p:cTn id="79" presetID="37" presetClass="path" presetSubtype="0" repeatCount="indefinite" fill="hold" grpId="1" nodeType="withEffect">
                                  <p:stCondLst>
                                    <p:cond delay="1550"/>
                                  </p:stCondLst>
                                  <p:childTnLst>
                                    <p:animMotion origin="layout" path="M -0.08203 0.06436 C 0.00352 0.04873 0.03021 -0.05821 0.03034 -0.11273 " pathEditMode="relative" rAng="0" ptsTypes="AA">
                                      <p:cBhvr>
                                        <p:cTn id="80" dur="1750" fill="hold"/>
                                        <p:tgtEl>
                                          <p:spTgt spid="26"/>
                                        </p:tgtEl>
                                        <p:attrNameLst>
                                          <p:attrName>ppt_x</p:attrName>
                                          <p:attrName>ppt_y</p:attrName>
                                        </p:attrNameLst>
                                      </p:cBhvr>
                                      <p:rCtr x="5618" y="-8854"/>
                                    </p:animMotion>
                                  </p:childTnLst>
                                </p:cTn>
                              </p:par>
                              <p:par>
                                <p:cTn id="81" presetID="1" presetClass="entr" presetSubtype="0" fill="hold" grpId="0" nodeType="withEffect">
                                  <p:stCondLst>
                                    <p:cond delay="1600"/>
                                  </p:stCondLst>
                                  <p:childTnLst>
                                    <p:set>
                                      <p:cBhvr>
                                        <p:cTn id="82" dur="1" fill="hold">
                                          <p:stCondLst>
                                            <p:cond delay="0"/>
                                          </p:stCondLst>
                                        </p:cTn>
                                        <p:tgtEl>
                                          <p:spTgt spid="39"/>
                                        </p:tgtEl>
                                        <p:attrNameLst>
                                          <p:attrName>style.visibility</p:attrName>
                                        </p:attrNameLst>
                                      </p:cBhvr>
                                      <p:to>
                                        <p:strVal val="visible"/>
                                      </p:to>
                                    </p:set>
                                  </p:childTnLst>
                                </p:cTn>
                              </p:par>
                              <p:par>
                                <p:cTn id="83" presetID="37" presetClass="path" presetSubtype="0" repeatCount="indefinite" fill="hold" grpId="1" nodeType="withEffect">
                                  <p:stCondLst>
                                    <p:cond delay="1600"/>
                                  </p:stCondLst>
                                  <p:childTnLst>
                                    <p:animMotion origin="layout" path="M -0.01699 0.01794 C 0.02774 -0.01933 0.04245 -0.10278 0.04271 -0.15625 " pathEditMode="relative" rAng="0" ptsTypes="AA">
                                      <p:cBhvr>
                                        <p:cTn id="84" dur="1250" fill="hold"/>
                                        <p:tgtEl>
                                          <p:spTgt spid="39"/>
                                        </p:tgtEl>
                                        <p:attrNameLst>
                                          <p:attrName>ppt_x</p:attrName>
                                          <p:attrName>ppt_y</p:attrName>
                                        </p:attrNameLst>
                                      </p:cBhvr>
                                      <p:rCtr x="2982" y="-8715"/>
                                    </p:animMotion>
                                  </p:childTnLst>
                                </p:cTn>
                              </p:par>
                              <p:par>
                                <p:cTn id="85" presetID="1" presetClass="entr" presetSubtype="0" fill="hold" grpId="0" nodeType="withEffect">
                                  <p:stCondLst>
                                    <p:cond delay="1650"/>
                                  </p:stCondLst>
                                  <p:childTnLst>
                                    <p:set>
                                      <p:cBhvr>
                                        <p:cTn id="86" dur="1" fill="hold">
                                          <p:stCondLst>
                                            <p:cond delay="0"/>
                                          </p:stCondLst>
                                        </p:cTn>
                                        <p:tgtEl>
                                          <p:spTgt spid="169"/>
                                        </p:tgtEl>
                                        <p:attrNameLst>
                                          <p:attrName>style.visibility</p:attrName>
                                        </p:attrNameLst>
                                      </p:cBhvr>
                                      <p:to>
                                        <p:strVal val="visible"/>
                                      </p:to>
                                    </p:set>
                                  </p:childTnLst>
                                </p:cTn>
                              </p:par>
                              <p:par>
                                <p:cTn id="87" presetID="37" presetClass="path" presetSubtype="0" repeatCount="indefinite" fill="hold" grpId="1" nodeType="withEffect">
                                  <p:stCondLst>
                                    <p:cond delay="1650"/>
                                  </p:stCondLst>
                                  <p:childTnLst>
                                    <p:animMotion origin="layout" path="M -0.06719 0.1206 C -0.03562 0.10555 0.00625 0.03009 0.00455 -0.05301 " pathEditMode="relative" rAng="0" ptsTypes="AA">
                                      <p:cBhvr>
                                        <p:cTn id="88" dur="2000" fill="hold"/>
                                        <p:tgtEl>
                                          <p:spTgt spid="169"/>
                                        </p:tgtEl>
                                        <p:attrNameLst>
                                          <p:attrName>ppt_x</p:attrName>
                                          <p:attrName>ppt_y</p:attrName>
                                        </p:attrNameLst>
                                      </p:cBhvr>
                                      <p:rCtr x="3587" y="-8681"/>
                                    </p:animMotion>
                                  </p:childTnLst>
                                </p:cTn>
                              </p:par>
                              <p:par>
                                <p:cTn id="89" presetID="1" presetClass="entr" presetSubtype="0" fill="hold" grpId="0" nodeType="withEffect">
                                  <p:stCondLst>
                                    <p:cond delay="1700"/>
                                  </p:stCondLst>
                                  <p:childTnLst>
                                    <p:set>
                                      <p:cBhvr>
                                        <p:cTn id="90" dur="1" fill="hold">
                                          <p:stCondLst>
                                            <p:cond delay="0"/>
                                          </p:stCondLst>
                                        </p:cTn>
                                        <p:tgtEl>
                                          <p:spTgt spid="170"/>
                                        </p:tgtEl>
                                        <p:attrNameLst>
                                          <p:attrName>style.visibility</p:attrName>
                                        </p:attrNameLst>
                                      </p:cBhvr>
                                      <p:to>
                                        <p:strVal val="visible"/>
                                      </p:to>
                                    </p:set>
                                  </p:childTnLst>
                                </p:cTn>
                              </p:par>
                              <p:par>
                                <p:cTn id="91" presetID="37" presetClass="path" presetSubtype="0" repeatCount="indefinite" fill="hold" grpId="1" nodeType="withEffect">
                                  <p:stCondLst>
                                    <p:cond delay="1700"/>
                                  </p:stCondLst>
                                  <p:childTnLst>
                                    <p:animMotion origin="layout" path="M 0.039 0.09977 C 0.02058 0.08217 -0.00514 0.02014 -0.0067 -0.07442 " pathEditMode="relative" rAng="0" ptsTypes="AA">
                                      <p:cBhvr>
                                        <p:cTn id="92" dur="1500" fill="hold"/>
                                        <p:tgtEl>
                                          <p:spTgt spid="170"/>
                                        </p:tgtEl>
                                        <p:attrNameLst>
                                          <p:attrName>ppt_x</p:attrName>
                                          <p:attrName>ppt_y</p:attrName>
                                        </p:attrNameLst>
                                      </p:cBhvr>
                                      <p:rCtr x="-2285" y="-8715"/>
                                    </p:animMotion>
                                  </p:childTnLst>
                                </p:cTn>
                              </p:par>
                              <p:par>
                                <p:cTn id="93" presetID="1" presetClass="entr" presetSubtype="0" fill="hold" grpId="0" nodeType="withEffect">
                                  <p:stCondLst>
                                    <p:cond delay="2250"/>
                                  </p:stCondLst>
                                  <p:childTnLst>
                                    <p:set>
                                      <p:cBhvr>
                                        <p:cTn id="94" dur="1" fill="hold">
                                          <p:stCondLst>
                                            <p:cond delay="0"/>
                                          </p:stCondLst>
                                        </p:cTn>
                                        <p:tgtEl>
                                          <p:spTgt spid="31"/>
                                        </p:tgtEl>
                                        <p:attrNameLst>
                                          <p:attrName>style.visibility</p:attrName>
                                        </p:attrNameLst>
                                      </p:cBhvr>
                                      <p:to>
                                        <p:strVal val="visible"/>
                                      </p:to>
                                    </p:set>
                                  </p:childTnLst>
                                </p:cTn>
                              </p:par>
                              <p:par>
                                <p:cTn id="95" presetID="37" presetClass="path" presetSubtype="0" repeatCount="indefinite" fill="hold" grpId="1" nodeType="withEffect">
                                  <p:stCondLst>
                                    <p:cond delay="2250"/>
                                  </p:stCondLst>
                                  <p:childTnLst>
                                    <p:animMotion origin="layout" path="M -0.01908 0.03067 C -0.01361 0.00741 0.01543 1.11111E-6 0.0153 -0.05845 " pathEditMode="relative" rAng="0" ptsTypes="AA">
                                      <p:cBhvr>
                                        <p:cTn id="96" dur="1000" fill="hold"/>
                                        <p:tgtEl>
                                          <p:spTgt spid="31"/>
                                        </p:tgtEl>
                                        <p:attrNameLst>
                                          <p:attrName>ppt_x</p:attrName>
                                          <p:attrName>ppt_y</p:attrName>
                                        </p:attrNameLst>
                                      </p:cBhvr>
                                      <p:rCtr x="1719" y="-4456"/>
                                    </p:animMotion>
                                  </p:childTnLst>
                                </p:cTn>
                              </p:par>
                              <p:par>
                                <p:cTn id="97" presetID="1" presetClass="entr" presetSubtype="0" fill="hold" grpId="0" nodeType="withEffect">
                                  <p:stCondLst>
                                    <p:cond delay="2300"/>
                                  </p:stCondLst>
                                  <p:childTnLst>
                                    <p:set>
                                      <p:cBhvr>
                                        <p:cTn id="98" dur="1" fill="hold">
                                          <p:stCondLst>
                                            <p:cond delay="0"/>
                                          </p:stCondLst>
                                        </p:cTn>
                                        <p:tgtEl>
                                          <p:spTgt spid="29"/>
                                        </p:tgtEl>
                                        <p:attrNameLst>
                                          <p:attrName>style.visibility</p:attrName>
                                        </p:attrNameLst>
                                      </p:cBhvr>
                                      <p:to>
                                        <p:strVal val="visible"/>
                                      </p:to>
                                    </p:set>
                                  </p:childTnLst>
                                </p:cTn>
                              </p:par>
                              <p:par>
                                <p:cTn id="99" presetID="37" presetClass="path" presetSubtype="0" repeatCount="indefinite" fill="hold" grpId="1" nodeType="withEffect">
                                  <p:stCondLst>
                                    <p:cond delay="2300"/>
                                  </p:stCondLst>
                                  <p:childTnLst>
                                    <p:animMotion origin="layout" path="M 0.03587 0.03947 C 0.03587 0.00857 -0.03288 -0.00138 -0.03288 -0.05266 " pathEditMode="relative" rAng="0" ptsTypes="AA">
                                      <p:cBhvr>
                                        <p:cTn id="100" dur="1000" fill="hold"/>
                                        <p:tgtEl>
                                          <p:spTgt spid="29"/>
                                        </p:tgtEl>
                                        <p:attrNameLst>
                                          <p:attrName>ppt_x</p:attrName>
                                          <p:attrName>ppt_y</p:attrName>
                                        </p:attrNameLst>
                                      </p:cBhvr>
                                      <p:rCtr x="-3438" y="-4606"/>
                                    </p:animMotion>
                                  </p:childTnLst>
                                </p:cTn>
                              </p:par>
                              <p:par>
                                <p:cTn id="101" presetID="1" presetClass="entr" presetSubtype="0" fill="hold" grpId="0" nodeType="withEffect">
                                  <p:stCondLst>
                                    <p:cond delay="2350"/>
                                  </p:stCondLst>
                                  <p:childTnLst>
                                    <p:set>
                                      <p:cBhvr>
                                        <p:cTn id="102" dur="1" fill="hold">
                                          <p:stCondLst>
                                            <p:cond delay="0"/>
                                          </p:stCondLst>
                                        </p:cTn>
                                        <p:tgtEl>
                                          <p:spTgt spid="37"/>
                                        </p:tgtEl>
                                        <p:attrNameLst>
                                          <p:attrName>style.visibility</p:attrName>
                                        </p:attrNameLst>
                                      </p:cBhvr>
                                      <p:to>
                                        <p:strVal val="visible"/>
                                      </p:to>
                                    </p:set>
                                  </p:childTnLst>
                                </p:cTn>
                              </p:par>
                              <p:par>
                                <p:cTn id="103" presetID="42" presetClass="path" presetSubtype="0" repeatCount="indefinite" fill="hold" grpId="1" nodeType="withEffect">
                                  <p:stCondLst>
                                    <p:cond delay="2350"/>
                                  </p:stCondLst>
                                  <p:childTnLst>
                                    <p:animMotion origin="layout" path="M 4.47917E-6 1.66667E-6 L 4.47917E-6 0.08715 " pathEditMode="relative" rAng="0" ptsTypes="AA">
                                      <p:cBhvr>
                                        <p:cTn id="104" dur="1000" spd="-100000" fill="hold"/>
                                        <p:tgtEl>
                                          <p:spTgt spid="37"/>
                                        </p:tgtEl>
                                        <p:attrNameLst>
                                          <p:attrName>ppt_x</p:attrName>
                                          <p:attrName>ppt_y</p:attrName>
                                        </p:attrNameLst>
                                      </p:cBhvr>
                                      <p:rCtr x="0" y="4352"/>
                                    </p:animMotion>
                                  </p:childTnLst>
                                </p:cTn>
                              </p:par>
                              <p:par>
                                <p:cTn id="105" presetID="1" presetClass="entr" presetSubtype="0" fill="hold" grpId="0" nodeType="withEffect">
                                  <p:stCondLst>
                                    <p:cond delay="2400"/>
                                  </p:stCondLst>
                                  <p:childTnLst>
                                    <p:set>
                                      <p:cBhvr>
                                        <p:cTn id="106" dur="1" fill="hold">
                                          <p:stCondLst>
                                            <p:cond delay="0"/>
                                          </p:stCondLst>
                                        </p:cTn>
                                        <p:tgtEl>
                                          <p:spTgt spid="127"/>
                                        </p:tgtEl>
                                        <p:attrNameLst>
                                          <p:attrName>style.visibility</p:attrName>
                                        </p:attrNameLst>
                                      </p:cBhvr>
                                      <p:to>
                                        <p:strVal val="visible"/>
                                      </p:to>
                                    </p:set>
                                  </p:childTnLst>
                                </p:cTn>
                              </p:par>
                              <p:par>
                                <p:cTn id="107" presetID="37" presetClass="path" presetSubtype="0" repeatCount="indefinite" fill="hold" grpId="1" nodeType="withEffect">
                                  <p:stCondLst>
                                    <p:cond delay="2400"/>
                                  </p:stCondLst>
                                  <p:childTnLst>
                                    <p:animMotion origin="layout" path="M 0.03112 0.064 C 0.03059 0.03565 -0.00293 0.03322 -0.00378 -0.03125 " pathEditMode="relative" rAng="0" ptsTypes="AA">
                                      <p:cBhvr>
                                        <p:cTn id="108" dur="1000" fill="hold"/>
                                        <p:tgtEl>
                                          <p:spTgt spid="127"/>
                                        </p:tgtEl>
                                        <p:attrNameLst>
                                          <p:attrName>ppt_x</p:attrName>
                                          <p:attrName>ppt_y</p:attrName>
                                        </p:attrNameLst>
                                      </p:cBhvr>
                                      <p:rCtr x="-1745" y="-4769"/>
                                    </p:animMotion>
                                  </p:childTnLst>
                                </p:cTn>
                              </p:par>
                              <p:par>
                                <p:cTn id="109" presetID="1" presetClass="entr" presetSubtype="0" fill="hold" grpId="0" nodeType="withEffect">
                                  <p:stCondLst>
                                    <p:cond delay="2450"/>
                                  </p:stCondLst>
                                  <p:childTnLst>
                                    <p:set>
                                      <p:cBhvr>
                                        <p:cTn id="110" dur="1" fill="hold">
                                          <p:stCondLst>
                                            <p:cond delay="0"/>
                                          </p:stCondLst>
                                        </p:cTn>
                                        <p:tgtEl>
                                          <p:spTgt spid="21"/>
                                        </p:tgtEl>
                                        <p:attrNameLst>
                                          <p:attrName>style.visibility</p:attrName>
                                        </p:attrNameLst>
                                      </p:cBhvr>
                                      <p:to>
                                        <p:strVal val="visible"/>
                                      </p:to>
                                    </p:set>
                                  </p:childTnLst>
                                </p:cTn>
                              </p:par>
                              <p:par>
                                <p:cTn id="111" presetID="37" presetClass="path" presetSubtype="0" repeatCount="indefinite" fill="hold" grpId="1" nodeType="withEffect">
                                  <p:stCondLst>
                                    <p:cond delay="2450"/>
                                  </p:stCondLst>
                                  <p:childTnLst>
                                    <p:animMotion origin="layout" path="M -0.05605 0.05614 C -0.05605 0.03102 0.01172 0.01713 0.01231 -0.03368 " pathEditMode="relative" rAng="0" ptsTypes="AA">
                                      <p:cBhvr>
                                        <p:cTn id="112" dur="1000" fill="hold"/>
                                        <p:tgtEl>
                                          <p:spTgt spid="21"/>
                                        </p:tgtEl>
                                        <p:attrNameLst>
                                          <p:attrName>ppt_x</p:attrName>
                                          <p:attrName>ppt_y</p:attrName>
                                        </p:attrNameLst>
                                      </p:cBhvr>
                                      <p:rCtr x="3418" y="-4491"/>
                                    </p:animMotion>
                                  </p:childTnLst>
                                </p:cTn>
                              </p:par>
                              <p:par>
                                <p:cTn id="113" presetID="1" presetClass="entr" presetSubtype="0" fill="hold" grpId="0" nodeType="withEffect">
                                  <p:stCondLst>
                                    <p:cond delay="3050"/>
                                  </p:stCondLst>
                                  <p:childTnLst>
                                    <p:set>
                                      <p:cBhvr>
                                        <p:cTn id="114" dur="1" fill="hold">
                                          <p:stCondLst>
                                            <p:cond delay="0"/>
                                          </p:stCondLst>
                                        </p:cTn>
                                        <p:tgtEl>
                                          <p:spTgt spid="128"/>
                                        </p:tgtEl>
                                        <p:attrNameLst>
                                          <p:attrName>style.visibility</p:attrName>
                                        </p:attrNameLst>
                                      </p:cBhvr>
                                      <p:to>
                                        <p:strVal val="visible"/>
                                      </p:to>
                                    </p:set>
                                  </p:childTnLst>
                                </p:cTn>
                              </p:par>
                              <p:par>
                                <p:cTn id="115" presetID="37" presetClass="path" presetSubtype="0" repeatCount="indefinite" fill="hold" grpId="1" nodeType="withEffect">
                                  <p:stCondLst>
                                    <p:cond delay="3050"/>
                                  </p:stCondLst>
                                  <p:childTnLst>
                                    <p:animMotion origin="layout" path="M 0.01843 0.03565 C 0.0179 0.00729 -0.01562 0.00486 -0.01647 -0.0596 " pathEditMode="relative" rAng="0" ptsTypes="AA">
                                      <p:cBhvr>
                                        <p:cTn id="116" dur="1150" fill="hold"/>
                                        <p:tgtEl>
                                          <p:spTgt spid="128"/>
                                        </p:tgtEl>
                                        <p:attrNameLst>
                                          <p:attrName>ppt_x</p:attrName>
                                          <p:attrName>ppt_y</p:attrName>
                                        </p:attrNameLst>
                                      </p:cBhvr>
                                      <p:rCtr x="-1745" y="-4769"/>
                                    </p:animMotion>
                                  </p:childTnLst>
                                </p:cTn>
                              </p:par>
                              <p:par>
                                <p:cTn id="117" presetID="1" presetClass="entr" presetSubtype="0" fill="hold" grpId="0" nodeType="withEffect">
                                  <p:stCondLst>
                                    <p:cond delay="3000"/>
                                  </p:stCondLst>
                                  <p:childTnLst>
                                    <p:set>
                                      <p:cBhvr>
                                        <p:cTn id="118" dur="1" fill="hold">
                                          <p:stCondLst>
                                            <p:cond delay="0"/>
                                          </p:stCondLst>
                                        </p:cTn>
                                        <p:tgtEl>
                                          <p:spTgt spid="171"/>
                                        </p:tgtEl>
                                        <p:attrNameLst>
                                          <p:attrName>style.visibility</p:attrName>
                                        </p:attrNameLst>
                                      </p:cBhvr>
                                      <p:to>
                                        <p:strVal val="visible"/>
                                      </p:to>
                                    </p:set>
                                  </p:childTnLst>
                                </p:cTn>
                              </p:par>
                              <p:par>
                                <p:cTn id="119" presetID="37" presetClass="path" presetSubtype="0" repeatCount="indefinite" fill="hold" grpId="1" nodeType="withEffect">
                                  <p:stCondLst>
                                    <p:cond delay="3000"/>
                                  </p:stCondLst>
                                  <p:childTnLst>
                                    <p:animMotion origin="layout" path="M -0.05605 0.05614 C -0.05605 0.03102 0.01172 0.01713 0.01231 -0.03368 " pathEditMode="relative" rAng="0" ptsTypes="AA">
                                      <p:cBhvr>
                                        <p:cTn id="120" dur="1100" fill="hold"/>
                                        <p:tgtEl>
                                          <p:spTgt spid="171"/>
                                        </p:tgtEl>
                                        <p:attrNameLst>
                                          <p:attrName>ppt_x</p:attrName>
                                          <p:attrName>ppt_y</p:attrName>
                                        </p:attrNameLst>
                                      </p:cBhvr>
                                      <p:rCtr x="3418" y="-4491"/>
                                    </p:animMotion>
                                  </p:childTnLst>
                                </p:cTn>
                              </p:par>
                              <p:par>
                                <p:cTn id="121" presetID="1" presetClass="entr" presetSubtype="0" fill="hold" grpId="0" nodeType="withEffect">
                                  <p:stCondLst>
                                    <p:cond delay="3250"/>
                                  </p:stCondLst>
                                  <p:childTnLst>
                                    <p:set>
                                      <p:cBhvr>
                                        <p:cTn id="122" dur="1" fill="hold">
                                          <p:stCondLst>
                                            <p:cond delay="0"/>
                                          </p:stCondLst>
                                        </p:cTn>
                                        <p:tgtEl>
                                          <p:spTgt spid="27"/>
                                        </p:tgtEl>
                                        <p:attrNameLst>
                                          <p:attrName>style.visibility</p:attrName>
                                        </p:attrNameLst>
                                      </p:cBhvr>
                                      <p:to>
                                        <p:strVal val="visible"/>
                                      </p:to>
                                    </p:set>
                                  </p:childTnLst>
                                </p:cTn>
                              </p:par>
                              <p:par>
                                <p:cTn id="123" presetID="42" presetClass="path" presetSubtype="0" repeatCount="indefinite" fill="hold" grpId="1" nodeType="withEffect">
                                  <p:stCondLst>
                                    <p:cond delay="3250"/>
                                  </p:stCondLst>
                                  <p:childTnLst>
                                    <p:animMotion origin="layout" path="M -1.77083E-6 -0.036 L -1.77083E-6 0.02951 " pathEditMode="relative" rAng="0" ptsTypes="AA">
                                      <p:cBhvr>
                                        <p:cTn id="124" dur="1000" spd="-100000" fill="hold"/>
                                        <p:tgtEl>
                                          <p:spTgt spid="27"/>
                                        </p:tgtEl>
                                        <p:attrNameLst>
                                          <p:attrName>ppt_x</p:attrName>
                                          <p:attrName>ppt_y</p:attrName>
                                        </p:attrNameLst>
                                      </p:cBhvr>
                                      <p:rCtr x="0" y="3275"/>
                                    </p:animMotion>
                                  </p:childTnLst>
                                </p:cTn>
                              </p:par>
                              <p:par>
                                <p:cTn id="125" presetID="1" presetClass="entr" presetSubtype="0" fill="hold" grpId="0" nodeType="withEffect">
                                  <p:stCondLst>
                                    <p:cond delay="3300"/>
                                  </p:stCondLst>
                                  <p:childTnLst>
                                    <p:set>
                                      <p:cBhvr>
                                        <p:cTn id="126" dur="1" fill="hold">
                                          <p:stCondLst>
                                            <p:cond delay="0"/>
                                          </p:stCondLst>
                                        </p:cTn>
                                        <p:tgtEl>
                                          <p:spTgt spid="35"/>
                                        </p:tgtEl>
                                        <p:attrNameLst>
                                          <p:attrName>style.visibility</p:attrName>
                                        </p:attrNameLst>
                                      </p:cBhvr>
                                      <p:to>
                                        <p:strVal val="visible"/>
                                      </p:to>
                                    </p:set>
                                  </p:childTnLst>
                                </p:cTn>
                              </p:par>
                              <p:par>
                                <p:cTn id="127" presetID="42" presetClass="path" presetSubtype="0" repeatCount="indefinite" fill="hold" grpId="1" nodeType="withEffect">
                                  <p:stCondLst>
                                    <p:cond delay="3300"/>
                                  </p:stCondLst>
                                  <p:childTnLst>
                                    <p:animMotion origin="layout" path="M -2.91667E-6 -0.01088 L -2.91667E-6 0.05671 " pathEditMode="relative" rAng="0" ptsTypes="AA">
                                      <p:cBhvr>
                                        <p:cTn id="128" dur="750" spd="-100000" fill="hold"/>
                                        <p:tgtEl>
                                          <p:spTgt spid="35"/>
                                        </p:tgtEl>
                                        <p:attrNameLst>
                                          <p:attrName>ppt_x</p:attrName>
                                          <p:attrName>ppt_y</p:attrName>
                                        </p:attrNameLst>
                                      </p:cBhvr>
                                      <p:rCtr x="0" y="3380"/>
                                    </p:animMotion>
                                  </p:childTnLst>
                                </p:cTn>
                              </p:par>
                              <p:par>
                                <p:cTn id="129" presetID="1" presetClass="entr" presetSubtype="0" fill="hold" grpId="0" nodeType="withEffect">
                                  <p:stCondLst>
                                    <p:cond delay="3350"/>
                                  </p:stCondLst>
                                  <p:childTnLst>
                                    <p:set>
                                      <p:cBhvr>
                                        <p:cTn id="130" dur="1" fill="hold">
                                          <p:stCondLst>
                                            <p:cond delay="0"/>
                                          </p:stCondLst>
                                        </p:cTn>
                                        <p:tgtEl>
                                          <p:spTgt spid="173"/>
                                        </p:tgtEl>
                                        <p:attrNameLst>
                                          <p:attrName>style.visibility</p:attrName>
                                        </p:attrNameLst>
                                      </p:cBhvr>
                                      <p:to>
                                        <p:strVal val="visible"/>
                                      </p:to>
                                    </p:set>
                                  </p:childTnLst>
                                </p:cTn>
                              </p:par>
                              <p:par>
                                <p:cTn id="131" presetID="42" presetClass="path" presetSubtype="0" repeatCount="indefinite" fill="hold" grpId="1" nodeType="withEffect">
                                  <p:stCondLst>
                                    <p:cond delay="3350"/>
                                  </p:stCondLst>
                                  <p:childTnLst>
                                    <p:animMotion origin="layout" path="M 1.45833E-6 -0.0206 L 1.45833E-6 0.04456 " pathEditMode="relative" rAng="0" ptsTypes="AA">
                                      <p:cBhvr>
                                        <p:cTn id="132" dur="850" spd="-100000" fill="hold"/>
                                        <p:tgtEl>
                                          <p:spTgt spid="173"/>
                                        </p:tgtEl>
                                        <p:attrNameLst>
                                          <p:attrName>ppt_x</p:attrName>
                                          <p:attrName>ppt_y</p:attrName>
                                        </p:attrNameLst>
                                      </p:cBhvr>
                                      <p:rCtr x="0" y="3252"/>
                                    </p:animMotion>
                                  </p:childTnLst>
                                </p:cTn>
                              </p:par>
                              <p:par>
                                <p:cTn id="133" presetID="1" presetClass="entr" presetSubtype="0" fill="hold" grpId="0" nodeType="withEffect">
                                  <p:stCondLst>
                                    <p:cond delay="3400"/>
                                  </p:stCondLst>
                                  <p:childTnLst>
                                    <p:set>
                                      <p:cBhvr>
                                        <p:cTn id="134" dur="1" fill="hold">
                                          <p:stCondLst>
                                            <p:cond delay="0"/>
                                          </p:stCondLst>
                                        </p:cTn>
                                        <p:tgtEl>
                                          <p:spTgt spid="174"/>
                                        </p:tgtEl>
                                        <p:attrNameLst>
                                          <p:attrName>style.visibility</p:attrName>
                                        </p:attrNameLst>
                                      </p:cBhvr>
                                      <p:to>
                                        <p:strVal val="visible"/>
                                      </p:to>
                                    </p:set>
                                  </p:childTnLst>
                                </p:cTn>
                              </p:par>
                              <p:par>
                                <p:cTn id="135" presetID="42" presetClass="path" presetSubtype="0" repeatCount="indefinite" fill="hold" grpId="1" nodeType="withEffect">
                                  <p:stCondLst>
                                    <p:cond delay="3400"/>
                                  </p:stCondLst>
                                  <p:childTnLst>
                                    <p:animMotion origin="layout" path="M -8.33333E-7 -0.04827 L -8.33333E-7 0.0169 " pathEditMode="relative" rAng="0" ptsTypes="AA">
                                      <p:cBhvr>
                                        <p:cTn id="136" dur="1000" spd="-100000" fill="hold"/>
                                        <p:tgtEl>
                                          <p:spTgt spid="174"/>
                                        </p:tgtEl>
                                        <p:attrNameLst>
                                          <p:attrName>ppt_x</p:attrName>
                                          <p:attrName>ppt_y</p:attrName>
                                        </p:attrNameLst>
                                      </p:cBhvr>
                                      <p:rCtr x="0" y="3252"/>
                                    </p:animMotion>
                                  </p:childTnLst>
                                </p:cTn>
                              </p:par>
                              <p:par>
                                <p:cTn id="137" presetID="1" presetClass="entr" presetSubtype="0" fill="hold" grpId="0" nodeType="withEffect">
                                  <p:stCondLst>
                                    <p:cond delay="3450"/>
                                  </p:stCondLst>
                                  <p:childTnLst>
                                    <p:set>
                                      <p:cBhvr>
                                        <p:cTn id="138" dur="1" fill="hold">
                                          <p:stCondLst>
                                            <p:cond delay="0"/>
                                          </p:stCondLst>
                                        </p:cTn>
                                        <p:tgtEl>
                                          <p:spTgt spid="25"/>
                                        </p:tgtEl>
                                        <p:attrNameLst>
                                          <p:attrName>style.visibility</p:attrName>
                                        </p:attrNameLst>
                                      </p:cBhvr>
                                      <p:to>
                                        <p:strVal val="visible"/>
                                      </p:to>
                                    </p:set>
                                  </p:childTnLst>
                                </p:cTn>
                              </p:par>
                              <p:par>
                                <p:cTn id="139" presetID="42" presetClass="path" presetSubtype="0" repeatCount="indefinite" fill="hold" grpId="1" nodeType="withEffect">
                                  <p:stCondLst>
                                    <p:cond delay="3450"/>
                                  </p:stCondLst>
                                  <p:childTnLst>
                                    <p:animMotion origin="layout" path="M 3.125E-7 -0.02303 L 3.125E-7 0.04213 " pathEditMode="relative" rAng="0" ptsTypes="AA">
                                      <p:cBhvr>
                                        <p:cTn id="140" dur="750" spd="-100000" fill="hold"/>
                                        <p:tgtEl>
                                          <p:spTgt spid="25"/>
                                        </p:tgtEl>
                                        <p:attrNameLst>
                                          <p:attrName>ppt_x</p:attrName>
                                          <p:attrName>ppt_y</p:attrName>
                                        </p:attrNameLst>
                                      </p:cBhvr>
                                      <p:rCtr x="0" y="3252"/>
                                    </p:animMotion>
                                  </p:childTnLst>
                                </p:cTn>
                              </p:par>
                              <p:par>
                                <p:cTn id="141" presetID="1" presetClass="entr" presetSubtype="0" fill="hold" grpId="0" nodeType="withEffect">
                                  <p:stCondLst>
                                    <p:cond delay="4250"/>
                                  </p:stCondLst>
                                  <p:childTnLst>
                                    <p:set>
                                      <p:cBhvr>
                                        <p:cTn id="142" dur="1" fill="hold">
                                          <p:stCondLst>
                                            <p:cond delay="0"/>
                                          </p:stCondLst>
                                        </p:cTn>
                                        <p:tgtEl>
                                          <p:spTgt spid="32"/>
                                        </p:tgtEl>
                                        <p:attrNameLst>
                                          <p:attrName>style.visibility</p:attrName>
                                        </p:attrNameLst>
                                      </p:cBhvr>
                                      <p:to>
                                        <p:strVal val="visible"/>
                                      </p:to>
                                    </p:set>
                                  </p:childTnLst>
                                </p:cTn>
                              </p:par>
                              <p:par>
                                <p:cTn id="143" presetID="42" presetClass="path" presetSubtype="0" repeatCount="indefinite" fill="hold" grpId="1" nodeType="withEffect">
                                  <p:stCondLst>
                                    <p:cond delay="4250"/>
                                  </p:stCondLst>
                                  <p:childTnLst>
                                    <p:animMotion origin="layout" path="M -1.77083E-6 -0.00868 L -1.77083E-6 0.05358 " pathEditMode="relative" rAng="0" ptsTypes="AA">
                                      <p:cBhvr>
                                        <p:cTn id="144" dur="800" spd="-100000" fill="hold"/>
                                        <p:tgtEl>
                                          <p:spTgt spid="32"/>
                                        </p:tgtEl>
                                        <p:attrNameLst>
                                          <p:attrName>ppt_x</p:attrName>
                                          <p:attrName>ppt_y</p:attrName>
                                        </p:attrNameLst>
                                      </p:cBhvr>
                                      <p:rCtr x="0" y="3113"/>
                                    </p:animMotion>
                                  </p:childTnLst>
                                </p:cTn>
                              </p:par>
                              <p:par>
                                <p:cTn id="145" presetID="1" presetClass="entr" presetSubtype="0" fill="hold" grpId="0" nodeType="withEffect">
                                  <p:stCondLst>
                                    <p:cond delay="4300"/>
                                  </p:stCondLst>
                                  <p:childTnLst>
                                    <p:set>
                                      <p:cBhvr>
                                        <p:cTn id="146" dur="1" fill="hold">
                                          <p:stCondLst>
                                            <p:cond delay="0"/>
                                          </p:stCondLst>
                                        </p:cTn>
                                        <p:tgtEl>
                                          <p:spTgt spid="16"/>
                                        </p:tgtEl>
                                        <p:attrNameLst>
                                          <p:attrName>style.visibility</p:attrName>
                                        </p:attrNameLst>
                                      </p:cBhvr>
                                      <p:to>
                                        <p:strVal val="visible"/>
                                      </p:to>
                                    </p:set>
                                  </p:childTnLst>
                                </p:cTn>
                              </p:par>
                              <p:par>
                                <p:cTn id="147" presetID="42" presetClass="path" presetSubtype="0" repeatCount="indefinite" fill="hold" grpId="1" nodeType="withEffect">
                                  <p:stCondLst>
                                    <p:cond delay="4300"/>
                                  </p:stCondLst>
                                  <p:childTnLst>
                                    <p:animMotion origin="layout" path="M 4.27083E-6 -0.03634 L 4.27083E-6 0.02604 " pathEditMode="relative" rAng="0" ptsTypes="AA">
                                      <p:cBhvr>
                                        <p:cTn id="148" dur="1000" spd="-100000" fill="hold"/>
                                        <p:tgtEl>
                                          <p:spTgt spid="16"/>
                                        </p:tgtEl>
                                        <p:attrNameLst>
                                          <p:attrName>ppt_x</p:attrName>
                                          <p:attrName>ppt_y</p:attrName>
                                        </p:attrNameLst>
                                      </p:cBhvr>
                                      <p:rCtr x="0" y="3113"/>
                                    </p:animMotion>
                                  </p:childTnLst>
                                </p:cTn>
                              </p:par>
                              <p:par>
                                <p:cTn id="149" presetID="1" presetClass="entr" presetSubtype="0" fill="hold" grpId="0" nodeType="withEffect">
                                  <p:stCondLst>
                                    <p:cond delay="4350"/>
                                  </p:stCondLst>
                                  <p:childTnLst>
                                    <p:set>
                                      <p:cBhvr>
                                        <p:cTn id="150" dur="1" fill="hold">
                                          <p:stCondLst>
                                            <p:cond delay="0"/>
                                          </p:stCondLst>
                                        </p:cTn>
                                        <p:tgtEl>
                                          <p:spTgt spid="34"/>
                                        </p:tgtEl>
                                        <p:attrNameLst>
                                          <p:attrName>style.visibility</p:attrName>
                                        </p:attrNameLst>
                                      </p:cBhvr>
                                      <p:to>
                                        <p:strVal val="visible"/>
                                      </p:to>
                                    </p:set>
                                  </p:childTnLst>
                                </p:cTn>
                              </p:par>
                              <p:par>
                                <p:cTn id="151" presetID="42" presetClass="path" presetSubtype="0" repeatCount="indefinite" fill="hold" grpId="1" nodeType="withEffect">
                                  <p:stCondLst>
                                    <p:cond delay="4350"/>
                                  </p:stCondLst>
                                  <p:childTnLst>
                                    <p:animMotion origin="layout" path="M -3.4375E-6 -0.04017 L -3.4375E-6 0.02175 " pathEditMode="relative" rAng="0" ptsTypes="AA">
                                      <p:cBhvr>
                                        <p:cTn id="152" dur="1200" spd="-100000" fill="hold"/>
                                        <p:tgtEl>
                                          <p:spTgt spid="34"/>
                                        </p:tgtEl>
                                        <p:attrNameLst>
                                          <p:attrName>ppt_x</p:attrName>
                                          <p:attrName>ppt_y</p:attrName>
                                        </p:attrNameLst>
                                      </p:cBhvr>
                                      <p:rCtr x="0" y="3090"/>
                                    </p:animMotion>
                                  </p:childTnLst>
                                </p:cTn>
                              </p:par>
                              <p:par>
                                <p:cTn id="153" presetID="1" presetClass="entr" presetSubtype="0" fill="hold" grpId="0" nodeType="withEffect">
                                  <p:stCondLst>
                                    <p:cond delay="4400"/>
                                  </p:stCondLst>
                                  <p:childTnLst>
                                    <p:set>
                                      <p:cBhvr>
                                        <p:cTn id="154" dur="1" fill="hold">
                                          <p:stCondLst>
                                            <p:cond delay="0"/>
                                          </p:stCondLst>
                                        </p:cTn>
                                        <p:tgtEl>
                                          <p:spTgt spid="178"/>
                                        </p:tgtEl>
                                        <p:attrNameLst>
                                          <p:attrName>style.visibility</p:attrName>
                                        </p:attrNameLst>
                                      </p:cBhvr>
                                      <p:to>
                                        <p:strVal val="visible"/>
                                      </p:to>
                                    </p:set>
                                  </p:childTnLst>
                                </p:cTn>
                              </p:par>
                              <p:par>
                                <p:cTn id="155" presetID="42" presetClass="path" presetSubtype="0" repeatCount="indefinite" fill="hold" grpId="1" nodeType="withEffect">
                                  <p:stCondLst>
                                    <p:cond delay="4400"/>
                                  </p:stCondLst>
                                  <p:childTnLst>
                                    <p:animMotion origin="layout" path="M 4.27083E-6 -0.03634 L 4.27083E-6 0.02604 " pathEditMode="relative" rAng="0" ptsTypes="AA">
                                      <p:cBhvr>
                                        <p:cTn id="156" dur="1000" spd="-100000" fill="hold"/>
                                        <p:tgtEl>
                                          <p:spTgt spid="178"/>
                                        </p:tgtEl>
                                        <p:attrNameLst>
                                          <p:attrName>ppt_x</p:attrName>
                                          <p:attrName>ppt_y</p:attrName>
                                        </p:attrNameLst>
                                      </p:cBhvr>
                                      <p:rCtr x="0" y="3113"/>
                                    </p:animMotion>
                                  </p:childTnLst>
                                </p:cTn>
                              </p:par>
                              <p:par>
                                <p:cTn id="157" presetID="1" presetClass="entr" presetSubtype="0" fill="hold" grpId="0" nodeType="withEffect">
                                  <p:stCondLst>
                                    <p:cond delay="4450"/>
                                  </p:stCondLst>
                                  <p:childTnLst>
                                    <p:set>
                                      <p:cBhvr>
                                        <p:cTn id="158" dur="1" fill="hold">
                                          <p:stCondLst>
                                            <p:cond delay="0"/>
                                          </p:stCondLst>
                                        </p:cTn>
                                        <p:tgtEl>
                                          <p:spTgt spid="179"/>
                                        </p:tgtEl>
                                        <p:attrNameLst>
                                          <p:attrName>style.visibility</p:attrName>
                                        </p:attrNameLst>
                                      </p:cBhvr>
                                      <p:to>
                                        <p:strVal val="visible"/>
                                      </p:to>
                                    </p:set>
                                  </p:childTnLst>
                                </p:cTn>
                              </p:par>
                              <p:par>
                                <p:cTn id="159" presetID="42" presetClass="path" presetSubtype="0" repeatCount="indefinite" fill="hold" grpId="1" nodeType="withEffect">
                                  <p:stCondLst>
                                    <p:cond delay="4450"/>
                                  </p:stCondLst>
                                  <p:childTnLst>
                                    <p:animMotion origin="layout" path="M -4.79167E-6 -0.00868 L -4.79167E-6 0.05358 " pathEditMode="relative" rAng="0" ptsTypes="AA">
                                      <p:cBhvr>
                                        <p:cTn id="160" dur="750" spd="-100000" fill="hold"/>
                                        <p:tgtEl>
                                          <p:spTgt spid="179"/>
                                        </p:tgtEl>
                                        <p:attrNameLst>
                                          <p:attrName>ppt_x</p:attrName>
                                          <p:attrName>ppt_y</p:attrName>
                                        </p:attrNameLst>
                                      </p:cBhvr>
                                      <p:rCtr x="0" y="3113"/>
                                    </p:animMotion>
                                  </p:childTnLst>
                                </p:cTn>
                              </p:par>
                              <p:par>
                                <p:cTn id="161" presetID="1" presetClass="entr" presetSubtype="0" fill="hold" grpId="0" nodeType="withEffect">
                                  <p:stCondLst>
                                    <p:cond delay="5050"/>
                                  </p:stCondLst>
                                  <p:childTnLst>
                                    <p:set>
                                      <p:cBhvr>
                                        <p:cTn id="162" dur="1" fill="hold">
                                          <p:stCondLst>
                                            <p:cond delay="0"/>
                                          </p:stCondLst>
                                        </p:cTn>
                                        <p:tgtEl>
                                          <p:spTgt spid="30"/>
                                        </p:tgtEl>
                                        <p:attrNameLst>
                                          <p:attrName>style.visibility</p:attrName>
                                        </p:attrNameLst>
                                      </p:cBhvr>
                                      <p:to>
                                        <p:strVal val="visible"/>
                                      </p:to>
                                    </p:set>
                                  </p:childTnLst>
                                </p:cTn>
                              </p:par>
                              <p:par>
                                <p:cTn id="163" presetID="42" presetClass="path" presetSubtype="0" repeatCount="indefinite" fill="hold" grpId="1" nodeType="withEffect">
                                  <p:stCondLst>
                                    <p:cond delay="5050"/>
                                  </p:stCondLst>
                                  <p:childTnLst>
                                    <p:animMotion origin="layout" path="M -1.77083E-6 -0.01274 L -1.77083E-6 0.12199 " pathEditMode="relative" rAng="0" ptsTypes="AA">
                                      <p:cBhvr>
                                        <p:cTn id="164" dur="1250" spd="-100000" fill="hold"/>
                                        <p:tgtEl>
                                          <p:spTgt spid="30"/>
                                        </p:tgtEl>
                                        <p:attrNameLst>
                                          <p:attrName>ppt_x</p:attrName>
                                          <p:attrName>ppt_y</p:attrName>
                                        </p:attrNameLst>
                                      </p:cBhvr>
                                      <p:rCtr x="0" y="6736"/>
                                    </p:animMotion>
                                  </p:childTnLst>
                                </p:cTn>
                              </p:par>
                              <p:par>
                                <p:cTn id="165" presetID="1" presetClass="entr" presetSubtype="0" fill="hold" grpId="0" nodeType="withEffect">
                                  <p:stCondLst>
                                    <p:cond delay="5100"/>
                                  </p:stCondLst>
                                  <p:childTnLst>
                                    <p:set>
                                      <p:cBhvr>
                                        <p:cTn id="166" dur="1" fill="hold">
                                          <p:stCondLst>
                                            <p:cond delay="0"/>
                                          </p:stCondLst>
                                        </p:cTn>
                                        <p:tgtEl>
                                          <p:spTgt spid="22"/>
                                        </p:tgtEl>
                                        <p:attrNameLst>
                                          <p:attrName>style.visibility</p:attrName>
                                        </p:attrNameLst>
                                      </p:cBhvr>
                                      <p:to>
                                        <p:strVal val="visible"/>
                                      </p:to>
                                    </p:set>
                                  </p:childTnLst>
                                </p:cTn>
                              </p:par>
                              <p:par>
                                <p:cTn id="167" presetID="42" presetClass="path" presetSubtype="0" repeatCount="indefinite" fill="hold" grpId="1" nodeType="withEffect">
                                  <p:stCondLst>
                                    <p:cond delay="5100"/>
                                  </p:stCondLst>
                                  <p:childTnLst>
                                    <p:animMotion origin="layout" path="M -4.58333E-6 -0.06991 L -4.58333E-6 0.06343 " pathEditMode="relative" rAng="0" ptsTypes="AA">
                                      <p:cBhvr>
                                        <p:cTn id="168" dur="1100" spd="-100000" fill="hold"/>
                                        <p:tgtEl>
                                          <p:spTgt spid="22"/>
                                        </p:tgtEl>
                                        <p:attrNameLst>
                                          <p:attrName>ppt_x</p:attrName>
                                          <p:attrName>ppt_y</p:attrName>
                                        </p:attrNameLst>
                                      </p:cBhvr>
                                      <p:rCtr x="0" y="6667"/>
                                    </p:animMotion>
                                  </p:childTnLst>
                                </p:cTn>
                              </p:par>
                              <p:par>
                                <p:cTn id="169" presetID="1" presetClass="entr" presetSubtype="0" fill="hold" grpId="0" nodeType="withEffect">
                                  <p:stCondLst>
                                    <p:cond delay="5150"/>
                                  </p:stCondLst>
                                  <p:childTnLst>
                                    <p:set>
                                      <p:cBhvr>
                                        <p:cTn id="170" dur="1" fill="hold">
                                          <p:stCondLst>
                                            <p:cond delay="0"/>
                                          </p:stCondLst>
                                        </p:cTn>
                                        <p:tgtEl>
                                          <p:spTgt spid="33"/>
                                        </p:tgtEl>
                                        <p:attrNameLst>
                                          <p:attrName>style.visibility</p:attrName>
                                        </p:attrNameLst>
                                      </p:cBhvr>
                                      <p:to>
                                        <p:strVal val="visible"/>
                                      </p:to>
                                    </p:set>
                                  </p:childTnLst>
                                </p:cTn>
                              </p:par>
                              <p:par>
                                <p:cTn id="171" presetID="42" presetClass="path" presetSubtype="0" repeatCount="indefinite" fill="hold" grpId="1" nodeType="withEffect">
                                  <p:stCondLst>
                                    <p:cond delay="5150"/>
                                  </p:stCondLst>
                                  <p:childTnLst>
                                    <p:animMotion origin="layout" path="M -8.33333E-7 -0.1125 L -8.33333E-7 0.0213 " pathEditMode="relative" rAng="0" ptsTypes="AA">
                                      <p:cBhvr>
                                        <p:cTn id="172" dur="1300" spd="-100000" fill="hold"/>
                                        <p:tgtEl>
                                          <p:spTgt spid="33"/>
                                        </p:tgtEl>
                                        <p:attrNameLst>
                                          <p:attrName>ppt_x</p:attrName>
                                          <p:attrName>ppt_y</p:attrName>
                                        </p:attrNameLst>
                                      </p:cBhvr>
                                      <p:rCtr x="0" y="6690"/>
                                    </p:animMotion>
                                  </p:childTnLst>
                                </p:cTn>
                              </p:par>
                              <p:par>
                                <p:cTn id="173" presetID="1" presetClass="entr" presetSubtype="0" fill="hold" grpId="0" nodeType="withEffect">
                                  <p:stCondLst>
                                    <p:cond delay="5200"/>
                                  </p:stCondLst>
                                  <p:childTnLst>
                                    <p:set>
                                      <p:cBhvr>
                                        <p:cTn id="174" dur="1" fill="hold">
                                          <p:stCondLst>
                                            <p:cond delay="0"/>
                                          </p:stCondLst>
                                        </p:cTn>
                                        <p:tgtEl>
                                          <p:spTgt spid="124"/>
                                        </p:tgtEl>
                                        <p:attrNameLst>
                                          <p:attrName>style.visibility</p:attrName>
                                        </p:attrNameLst>
                                      </p:cBhvr>
                                      <p:to>
                                        <p:strVal val="visible"/>
                                      </p:to>
                                    </p:set>
                                  </p:childTnLst>
                                </p:cTn>
                              </p:par>
                              <p:par>
                                <p:cTn id="175" presetID="42" presetClass="path" presetSubtype="0" repeatCount="indefinite" fill="hold" grpId="1" nodeType="withEffect">
                                  <p:stCondLst>
                                    <p:cond delay="5200"/>
                                  </p:stCondLst>
                                  <p:childTnLst>
                                    <p:animMotion origin="layout" path="M 1.66667E-6 -0.09792 L 1.66667E-6 0.03727 " pathEditMode="relative" rAng="0" ptsTypes="AA">
                                      <p:cBhvr>
                                        <p:cTn id="176" dur="1250" spd="-100000" fill="hold"/>
                                        <p:tgtEl>
                                          <p:spTgt spid="124"/>
                                        </p:tgtEl>
                                        <p:attrNameLst>
                                          <p:attrName>ppt_x</p:attrName>
                                          <p:attrName>ppt_y</p:attrName>
                                        </p:attrNameLst>
                                      </p:cBhvr>
                                      <p:rCtr x="0" y="6759"/>
                                    </p:animMotion>
                                  </p:childTnLst>
                                </p:cTn>
                              </p:par>
                              <p:par>
                                <p:cTn id="177" presetID="1" presetClass="entr" presetSubtype="0" fill="hold" grpId="0" nodeType="withEffect">
                                  <p:stCondLst>
                                    <p:cond delay="5250"/>
                                  </p:stCondLst>
                                  <p:childTnLst>
                                    <p:set>
                                      <p:cBhvr>
                                        <p:cTn id="178" dur="1" fill="hold">
                                          <p:stCondLst>
                                            <p:cond delay="0"/>
                                          </p:stCondLst>
                                        </p:cTn>
                                        <p:tgtEl>
                                          <p:spTgt spid="41"/>
                                        </p:tgtEl>
                                        <p:attrNameLst>
                                          <p:attrName>style.visibility</p:attrName>
                                        </p:attrNameLst>
                                      </p:cBhvr>
                                      <p:to>
                                        <p:strVal val="visible"/>
                                      </p:to>
                                    </p:set>
                                  </p:childTnLst>
                                </p:cTn>
                              </p:par>
                              <p:par>
                                <p:cTn id="179" presetID="42" presetClass="path" presetSubtype="0" repeatCount="indefinite" fill="hold" grpId="1" nodeType="withEffect">
                                  <p:stCondLst>
                                    <p:cond delay="5250"/>
                                  </p:stCondLst>
                                  <p:childTnLst>
                                    <p:animMotion origin="layout" path="M -2.91667E-6 -0.04039 L -2.91667E-6 0.09433 " pathEditMode="relative" rAng="0" ptsTypes="AA">
                                      <p:cBhvr>
                                        <p:cTn id="180" dur="1100" spd="-100000" fill="hold"/>
                                        <p:tgtEl>
                                          <p:spTgt spid="41"/>
                                        </p:tgtEl>
                                        <p:attrNameLst>
                                          <p:attrName>ppt_x</p:attrName>
                                          <p:attrName>ppt_y</p:attrName>
                                        </p:attrNameLst>
                                      </p:cBhvr>
                                      <p:rCtr x="0" y="6736"/>
                                    </p:animMotion>
                                  </p:childTnLst>
                                </p:cTn>
                              </p:par>
                              <p:par>
                                <p:cTn id="181" presetID="1" presetClass="entr" presetSubtype="0" fill="hold" grpId="0" nodeType="withEffect">
                                  <p:stCondLst>
                                    <p:cond delay="6450"/>
                                  </p:stCondLst>
                                  <p:childTnLst>
                                    <p:set>
                                      <p:cBhvr>
                                        <p:cTn id="182" dur="1" fill="hold">
                                          <p:stCondLst>
                                            <p:cond delay="0"/>
                                          </p:stCondLst>
                                        </p:cTn>
                                        <p:tgtEl>
                                          <p:spTgt spid="125"/>
                                        </p:tgtEl>
                                        <p:attrNameLst>
                                          <p:attrName>style.visibility</p:attrName>
                                        </p:attrNameLst>
                                      </p:cBhvr>
                                      <p:to>
                                        <p:strVal val="visible"/>
                                      </p:to>
                                    </p:set>
                                  </p:childTnLst>
                                </p:cTn>
                              </p:par>
                              <p:par>
                                <p:cTn id="183" presetID="42" presetClass="path" presetSubtype="0" repeatCount="indefinite" fill="hold" grpId="1" nodeType="withEffect">
                                  <p:stCondLst>
                                    <p:cond delay="6450"/>
                                  </p:stCondLst>
                                  <p:childTnLst>
                                    <p:animMotion origin="layout" path="M 1.66667E-6 -0.03391 L 1.66667E-6 0.10081 " pathEditMode="relative" rAng="0" ptsTypes="AA">
                                      <p:cBhvr>
                                        <p:cTn id="184" dur="1250" spd="-100000" fill="hold"/>
                                        <p:tgtEl>
                                          <p:spTgt spid="125"/>
                                        </p:tgtEl>
                                        <p:attrNameLst>
                                          <p:attrName>ppt_x</p:attrName>
                                          <p:attrName>ppt_y</p:attrName>
                                        </p:attrNameLst>
                                      </p:cBhvr>
                                      <p:rCtr x="0" y="6736"/>
                                    </p:animMotion>
                                  </p:childTnLst>
                                </p:cTn>
                              </p:par>
                              <p:par>
                                <p:cTn id="185" presetID="1" presetClass="entr" presetSubtype="0" fill="hold" grpId="0" nodeType="withEffect">
                                  <p:stCondLst>
                                    <p:cond delay="6500"/>
                                  </p:stCondLst>
                                  <p:childTnLst>
                                    <p:set>
                                      <p:cBhvr>
                                        <p:cTn id="186" dur="1" fill="hold">
                                          <p:stCondLst>
                                            <p:cond delay="0"/>
                                          </p:stCondLst>
                                        </p:cTn>
                                        <p:tgtEl>
                                          <p:spTgt spid="181"/>
                                        </p:tgtEl>
                                        <p:attrNameLst>
                                          <p:attrName>style.visibility</p:attrName>
                                        </p:attrNameLst>
                                      </p:cBhvr>
                                      <p:to>
                                        <p:strVal val="visible"/>
                                      </p:to>
                                    </p:set>
                                  </p:childTnLst>
                                </p:cTn>
                              </p:par>
                              <p:par>
                                <p:cTn id="187" presetID="42" presetClass="path" presetSubtype="0" repeatCount="indefinite" fill="hold" grpId="1" nodeType="withEffect">
                                  <p:stCondLst>
                                    <p:cond delay="6500"/>
                                  </p:stCondLst>
                                  <p:childTnLst>
                                    <p:animMotion origin="layout" path="M -1.77083E-6 -0.08496 L -1.77083E-6 0.0493 " pathEditMode="relative" rAng="0" ptsTypes="AA">
                                      <p:cBhvr>
                                        <p:cTn id="188" dur="1100" spd="-100000" fill="hold"/>
                                        <p:tgtEl>
                                          <p:spTgt spid="181"/>
                                        </p:tgtEl>
                                        <p:attrNameLst>
                                          <p:attrName>ppt_x</p:attrName>
                                          <p:attrName>ppt_y</p:attrName>
                                        </p:attrNameLst>
                                      </p:cBhvr>
                                      <p:rCtr x="0" y="6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26" grpId="0" animBg="1"/>
      <p:bldP spid="26" grpId="1" animBg="1"/>
      <p:bldP spid="38" grpId="0" animBg="1"/>
      <p:bldP spid="38" grpId="1" animBg="1"/>
      <p:bldP spid="23" grpId="0" animBg="1"/>
      <p:bldP spid="23" grpId="1" animBg="1"/>
      <p:bldP spid="24" grpId="0" animBg="1"/>
      <p:bldP spid="24" grpId="1" animBg="1"/>
      <p:bldP spid="28" grpId="0" animBg="1"/>
      <p:bldP spid="28" grpId="1" animBg="1"/>
      <p:bldP spid="36" grpId="0" animBg="1"/>
      <p:bldP spid="36" grpId="1" animBg="1"/>
      <p:bldP spid="39" grpId="0" animBg="1"/>
      <p:bldP spid="39" grpId="1" animBg="1"/>
      <p:bldP spid="40" grpId="0" animBg="1"/>
      <p:bldP spid="40"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21" grpId="0" animBg="1"/>
      <p:bldP spid="21" grpId="1" animBg="1"/>
      <p:bldP spid="29" grpId="0" animBg="1"/>
      <p:bldP spid="29" grpId="1" animBg="1"/>
      <p:bldP spid="31" grpId="0" animBg="1"/>
      <p:bldP spid="31" grpId="1" animBg="1"/>
      <p:bldP spid="37" grpId="0" animBg="1"/>
      <p:bldP spid="37" grpId="1" animBg="1"/>
      <p:bldP spid="127" grpId="0" animBg="1"/>
      <p:bldP spid="127" grpId="1" animBg="1"/>
      <p:bldP spid="128" grpId="0" animBg="1"/>
      <p:bldP spid="128" grpId="1" animBg="1"/>
      <p:bldP spid="119" grpId="0"/>
      <p:bldP spid="119" grpId="1"/>
      <p:bldP spid="16" grpId="0" animBg="1"/>
      <p:bldP spid="16" grpId="1" animBg="1"/>
      <p:bldP spid="22" grpId="0" animBg="1"/>
      <p:bldP spid="22" grpId="1" animBg="1"/>
      <p:bldP spid="25" grpId="0" animBg="1"/>
      <p:bldP spid="25" grpId="1" animBg="1"/>
      <p:bldP spid="27" grpId="0" animBg="1"/>
      <p:bldP spid="27" grpId="1" animBg="1"/>
      <p:bldP spid="30" grpId="0" animBg="1"/>
      <p:bldP spid="30" grpId="1" animBg="1"/>
      <p:bldP spid="35" grpId="0" animBg="1"/>
      <p:bldP spid="35" grpId="1" animBg="1"/>
      <p:bldP spid="34" grpId="0" animBg="1"/>
      <p:bldP spid="34" grpId="1" animBg="1"/>
      <p:bldP spid="32" grpId="0" animBg="1"/>
      <p:bldP spid="32" grpId="1" animBg="1"/>
      <p:bldP spid="41" grpId="0" animBg="1"/>
      <p:bldP spid="41" grpId="1" animBg="1"/>
      <p:bldP spid="124" grpId="0" animBg="1"/>
      <p:bldP spid="124" grpId="1" animBg="1"/>
      <p:bldP spid="125" grpId="0" animBg="1"/>
      <p:bldP spid="125" grpId="1" animBg="1"/>
      <p:bldP spid="169" grpId="0" animBg="1"/>
      <p:bldP spid="169" grpId="1" animBg="1"/>
      <p:bldP spid="170" grpId="0" animBg="1"/>
      <p:bldP spid="170" grpId="1" animBg="1"/>
      <p:bldP spid="171" grpId="0" animBg="1"/>
      <p:bldP spid="171" grpId="1" animBg="1"/>
      <p:bldP spid="173" grpId="0" animBg="1"/>
      <p:bldP spid="173" grpId="1" animBg="1"/>
      <p:bldP spid="174" grpId="0" animBg="1"/>
      <p:bldP spid="174" grpId="1" animBg="1"/>
      <p:bldP spid="178" grpId="0" animBg="1"/>
      <p:bldP spid="178" grpId="1" animBg="1"/>
      <p:bldP spid="179" grpId="0" animBg="1"/>
      <p:bldP spid="179" grpId="1" animBg="1"/>
      <p:bldP spid="33" grpId="0" animBg="1"/>
      <p:bldP spid="33" grpId="1" animBg="1"/>
      <p:bldP spid="181" grpId="0" animBg="1"/>
      <p:bldP spid="18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Rounded Corners 117">
            <a:extLst>
              <a:ext uri="{FF2B5EF4-FFF2-40B4-BE49-F238E27FC236}">
                <a16:creationId xmlns:a16="http://schemas.microsoft.com/office/drawing/2014/main" id="{81D2A81A-C2F6-448C-AAFD-FF3BC9ACA91E}"/>
              </a:ext>
              <a:ext uri="{C183D7F6-B498-43B3-948B-1728B52AA6E4}">
                <adec:decorative xmlns:adec="http://schemas.microsoft.com/office/drawing/2017/decorative" val="1"/>
              </a:ext>
            </a:extLst>
          </p:cNvPr>
          <p:cNvSpPr/>
          <p:nvPr/>
        </p:nvSpPr>
        <p:spPr bwMode="auto">
          <a:xfrm>
            <a:off x="7457963" y="3910279"/>
            <a:ext cx="3077943" cy="1435884"/>
          </a:xfrm>
          <a:prstGeom prst="roundRect">
            <a:avLst>
              <a:gd name="adj" fmla="val 5336"/>
            </a:avLst>
          </a:prstGeom>
          <a:no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1</a:t>
            </a:r>
          </a:p>
        </p:txBody>
      </p:sp>
      <p:sp>
        <p:nvSpPr>
          <p:cNvPr id="119" name="sTextBox 118">
            <a:extLst>
              <a:ext uri="{FF2B5EF4-FFF2-40B4-BE49-F238E27FC236}">
                <a16:creationId xmlns:a16="http://schemas.microsoft.com/office/drawing/2014/main" id="{6F0ED993-4F45-47B7-99E2-2F5865774D06}"/>
              </a:ext>
              <a:ext uri="{C183D7F6-B498-43B3-948B-1728B52AA6E4}">
                <adec:decorative xmlns:adec="http://schemas.microsoft.com/office/drawing/2017/decorative" val="1"/>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noFill/>
                <a:latin typeface="Segoe UI Semibold"/>
              </a:rPr>
              <a:t>Operational databases</a:t>
            </a:r>
          </a:p>
        </p:txBody>
      </p:sp>
      <p:sp>
        <p:nvSpPr>
          <p:cNvPr id="120" name="Rectangle: Rounded Corners 119">
            <a:extLst>
              <a:ext uri="{FF2B5EF4-FFF2-40B4-BE49-F238E27FC236}">
                <a16:creationId xmlns:a16="http://schemas.microsoft.com/office/drawing/2014/main" id="{DD41FBBE-7F8D-4BEF-82A8-935DF15F0038}"/>
              </a:ext>
              <a:ext uri="{C183D7F6-B498-43B3-948B-1728B52AA6E4}">
                <adec:decorative xmlns:adec="http://schemas.microsoft.com/office/drawing/2017/decorative" val="1"/>
              </a:ext>
            </a:extLst>
          </p:cNvPr>
          <p:cNvSpPr/>
          <p:nvPr/>
        </p:nvSpPr>
        <p:spPr bwMode="auto">
          <a:xfrm>
            <a:off x="7457963" y="3910279"/>
            <a:ext cx="3077943" cy="1435884"/>
          </a:xfrm>
          <a:prstGeom prst="roundRect">
            <a:avLst>
              <a:gd name="adj" fmla="val 5271"/>
            </a:avLst>
          </a:prstGeom>
          <a:no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2</a:t>
            </a:r>
          </a:p>
        </p:txBody>
      </p:sp>
      <p:sp>
        <p:nvSpPr>
          <p:cNvPr id="121" name="TextBox 120">
            <a:extLst>
              <a:ext uri="{FF2B5EF4-FFF2-40B4-BE49-F238E27FC236}">
                <a16:creationId xmlns:a16="http://schemas.microsoft.com/office/drawing/2014/main" id="{FC53158A-3471-4FB7-BF29-C72A81B8F724}"/>
              </a:ext>
              <a:ext uri="{C183D7F6-B498-43B3-948B-1728B52AA6E4}">
                <adec:decorative xmlns:adec="http://schemas.microsoft.com/office/drawing/2017/decorative" val="1"/>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noFill/>
                <a:latin typeface="Segoe UI Semibold"/>
              </a:rPr>
              <a:t>Analytics</a:t>
            </a:r>
          </a:p>
        </p:txBody>
      </p:sp>
      <p:sp>
        <p:nvSpPr>
          <p:cNvPr id="123" name="TextBox 122">
            <a:extLst>
              <a:ext uri="{FF2B5EF4-FFF2-40B4-BE49-F238E27FC236}">
                <a16:creationId xmlns:a16="http://schemas.microsoft.com/office/drawing/2014/main" id="{B6E41D04-6343-4F24-AB2E-ECC7DCEBDA9C}"/>
              </a:ext>
              <a:ext uri="{C183D7F6-B498-43B3-948B-1728B52AA6E4}">
                <adec:decorative xmlns:adec="http://schemas.microsoft.com/office/drawing/2017/decorative" val="1"/>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noFill/>
                <a:latin typeface="Segoe UI Semibold"/>
              </a:rPr>
              <a:t>Data governance</a:t>
            </a:r>
          </a:p>
        </p:txBody>
      </p:sp>
      <p:sp>
        <p:nvSpPr>
          <p:cNvPr id="81" name="Freeform: Shape 80">
            <a:extLst>
              <a:ext uri="{FF2B5EF4-FFF2-40B4-BE49-F238E27FC236}">
                <a16:creationId xmlns:a16="http://schemas.microsoft.com/office/drawing/2014/main" id="{CB23D11E-9802-40B1-91C1-C456470CA163}"/>
              </a:ext>
              <a:ext uri="{C183D7F6-B498-43B3-948B-1728B52AA6E4}">
                <adec:decorative xmlns:adec="http://schemas.microsoft.com/office/drawing/2017/decorative" val="1"/>
              </a:ext>
            </a:extLst>
          </p:cNvPr>
          <p:cNvSpPr/>
          <p:nvPr/>
        </p:nvSpPr>
        <p:spPr bwMode="auto">
          <a:xfrm>
            <a:off x="-1" y="0"/>
            <a:ext cx="12191998" cy="6858000"/>
          </a:xfrm>
          <a:custGeom>
            <a:avLst/>
            <a:gdLst>
              <a:gd name="connsiteX0" fmla="*/ 12317552 w 24383996"/>
              <a:gd name="connsiteY0" fmla="*/ 584200 h 13716000"/>
              <a:gd name="connsiteX1" fmla="*/ 12192000 w 24383996"/>
              <a:gd name="connsiteY1" fmla="*/ 709752 h 13716000"/>
              <a:gd name="connsiteX2" fmla="*/ 12192000 w 24383996"/>
              <a:gd name="connsiteY2" fmla="*/ 13004216 h 13716000"/>
              <a:gd name="connsiteX3" fmla="*/ 12317552 w 24383996"/>
              <a:gd name="connsiteY3" fmla="*/ 13129768 h 13716000"/>
              <a:gd name="connsiteX4" fmla="*/ 23670184 w 24383996"/>
              <a:gd name="connsiteY4" fmla="*/ 13129768 h 13716000"/>
              <a:gd name="connsiteX5" fmla="*/ 23795736 w 24383996"/>
              <a:gd name="connsiteY5" fmla="*/ 13004216 h 13716000"/>
              <a:gd name="connsiteX6" fmla="*/ 23795736 w 24383996"/>
              <a:gd name="connsiteY6" fmla="*/ 709752 h 13716000"/>
              <a:gd name="connsiteX7" fmla="*/ 23670184 w 24383996"/>
              <a:gd name="connsiteY7" fmla="*/ 584200 h 13716000"/>
              <a:gd name="connsiteX8" fmla="*/ 0 w 24383996"/>
              <a:gd name="connsiteY8" fmla="*/ 0 h 13716000"/>
              <a:gd name="connsiteX9" fmla="*/ 24383996 w 24383996"/>
              <a:gd name="connsiteY9" fmla="*/ 0 h 13716000"/>
              <a:gd name="connsiteX10" fmla="*/ 24383996 w 24383996"/>
              <a:gd name="connsiteY10" fmla="*/ 13716000 h 13716000"/>
              <a:gd name="connsiteX11" fmla="*/ 0 w 24383996"/>
              <a:gd name="connsiteY11"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3996" h="13716000">
                <a:moveTo>
                  <a:pt x="12317552" y="584200"/>
                </a:moveTo>
                <a:cubicBezTo>
                  <a:pt x="12248212" y="584200"/>
                  <a:pt x="12192000" y="640412"/>
                  <a:pt x="12192000" y="709752"/>
                </a:cubicBezTo>
                <a:lnTo>
                  <a:pt x="12192000" y="13004216"/>
                </a:lnTo>
                <a:cubicBezTo>
                  <a:pt x="12192000" y="13073556"/>
                  <a:pt x="12248212" y="13129768"/>
                  <a:pt x="12317552" y="13129768"/>
                </a:cubicBezTo>
                <a:lnTo>
                  <a:pt x="23670184" y="13129768"/>
                </a:lnTo>
                <a:cubicBezTo>
                  <a:pt x="23739524" y="13129768"/>
                  <a:pt x="23795736" y="13073556"/>
                  <a:pt x="23795736" y="13004216"/>
                </a:cubicBezTo>
                <a:lnTo>
                  <a:pt x="23795736" y="709752"/>
                </a:lnTo>
                <a:cubicBezTo>
                  <a:pt x="23795736" y="640412"/>
                  <a:pt x="23739524" y="584200"/>
                  <a:pt x="23670184" y="584200"/>
                </a:cubicBezTo>
                <a:close/>
                <a:moveTo>
                  <a:pt x="0" y="0"/>
                </a:moveTo>
                <a:lnTo>
                  <a:pt x="24383996" y="0"/>
                </a:lnTo>
                <a:lnTo>
                  <a:pt x="24383996" y="13716000"/>
                </a:lnTo>
                <a:lnTo>
                  <a:pt x="0" y="13716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ea typeface="Segoe UI" pitchFamily="34" charset="0"/>
              <a:cs typeface="Segoe UI" pitchFamily="34" charset="0"/>
            </a:endParaRPr>
          </a:p>
        </p:txBody>
      </p:sp>
      <p:sp>
        <p:nvSpPr>
          <p:cNvPr id="82" name="Title 1">
            <a:extLst>
              <a:ext uri="{FF2B5EF4-FFF2-40B4-BE49-F238E27FC236}">
                <a16:creationId xmlns:a16="http://schemas.microsoft.com/office/drawing/2014/main" id="{EC17F078-40F2-DC6F-1FB1-E4E797F97255}"/>
              </a:ext>
              <a:ext uri="{C183D7F6-B498-43B3-948B-1728B52AA6E4}">
                <adec:decorative xmlns:adec="http://schemas.microsoft.com/office/drawing/2017/decorative" val="1"/>
              </a:ext>
            </a:extLst>
          </p:cNvPr>
          <p:cNvSpPr txBox="1">
            <a:spLocks/>
          </p:cNvSpPr>
          <p:nvPr/>
        </p:nvSpPr>
        <p:spPr>
          <a:xfrm>
            <a:off x="1890443" y="-3382860"/>
            <a:ext cx="5301973" cy="121879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367">
              <a:lnSpc>
                <a:spcPct val="90000"/>
              </a:lnSpc>
              <a:spcBef>
                <a:spcPts val="0"/>
              </a:spcBef>
            </a:pPr>
            <a:r>
              <a:rPr lang="en-US"/>
              <a:t>Transform with the Microsoft Cloud</a:t>
            </a:r>
          </a:p>
        </p:txBody>
      </p:sp>
      <p:sp>
        <p:nvSpPr>
          <p:cNvPr id="6" name="TextBox 5">
            <a:extLst>
              <a:ext uri="{FF2B5EF4-FFF2-40B4-BE49-F238E27FC236}">
                <a16:creationId xmlns:a16="http://schemas.microsoft.com/office/drawing/2014/main" id="{C2A188D7-72FA-43E4-9F89-C2E405418A2D}"/>
              </a:ext>
              <a:ext uri="{C183D7F6-B498-43B3-948B-1728B52AA6E4}">
                <adec:decorative xmlns:adec="http://schemas.microsoft.com/office/drawing/2017/decorative" val="1"/>
              </a:ext>
            </a:extLst>
          </p:cNvPr>
          <p:cNvSpPr txBox="1"/>
          <p:nvPr/>
        </p:nvSpPr>
        <p:spPr>
          <a:xfrm>
            <a:off x="782334" y="-2164065"/>
            <a:ext cx="4342845" cy="1661993"/>
          </a:xfrm>
          <a:prstGeom prst="rect">
            <a:avLst/>
          </a:prstGeom>
          <a:noFill/>
        </p:spPr>
        <p:txBody>
          <a:bodyPr wrap="square" lIns="0" tIns="0" rIns="0" bIns="0" rtlCol="0">
            <a:spAutoFit/>
          </a:bodyPr>
          <a:lstStyle/>
          <a:p>
            <a:r>
              <a:rPr lang="en-US" sz="3600" spc="-50">
                <a:ln w="3175">
                  <a:noFill/>
                </a:ln>
                <a:latin typeface="+mj-lt"/>
                <a:cs typeface="Segoe UI" pitchFamily="34" charset="0"/>
              </a:rPr>
              <a:t>Introducing Microsoft Intelligent Data Platform</a:t>
            </a:r>
          </a:p>
        </p:txBody>
      </p:sp>
      <p:sp>
        <p:nvSpPr>
          <p:cNvPr id="2" name="Title 1">
            <a:extLst>
              <a:ext uri="{FF2B5EF4-FFF2-40B4-BE49-F238E27FC236}">
                <a16:creationId xmlns:a16="http://schemas.microsoft.com/office/drawing/2014/main" id="{57E835D0-975A-9A66-AABE-823505DC0E4E}"/>
              </a:ext>
              <a:ext uri="{C183D7F6-B498-43B3-948B-1728B52AA6E4}">
                <adec:decorative xmlns:adec="http://schemas.microsoft.com/office/drawing/2017/decorative" val="1"/>
              </a:ext>
            </a:extLst>
          </p:cNvPr>
          <p:cNvSpPr>
            <a:spLocks noGrp="1"/>
          </p:cNvSpPr>
          <p:nvPr>
            <p:ph type="title"/>
          </p:nvPr>
        </p:nvSpPr>
        <p:spPr/>
        <p:txBody>
          <a:bodyPr/>
          <a:lstStyle/>
          <a:p>
            <a:r>
              <a:rPr lang="en-US"/>
              <a:t>Transform with the Microsoft Cloud</a:t>
            </a:r>
          </a:p>
        </p:txBody>
      </p:sp>
      <p:grpSp>
        <p:nvGrpSpPr>
          <p:cNvPr id="215" name="Group 214">
            <a:extLst>
              <a:ext uri="{FF2B5EF4-FFF2-40B4-BE49-F238E27FC236}">
                <a16:creationId xmlns:a16="http://schemas.microsoft.com/office/drawing/2014/main" id="{E0512A00-6082-677B-2B22-7885BC552FAB}"/>
              </a:ext>
              <a:ext uri="{C183D7F6-B498-43B3-948B-1728B52AA6E4}">
                <adec:decorative xmlns:adec="http://schemas.microsoft.com/office/drawing/2017/decorative" val="1"/>
              </a:ext>
            </a:extLst>
          </p:cNvPr>
          <p:cNvGrpSpPr/>
          <p:nvPr/>
        </p:nvGrpSpPr>
        <p:grpSpPr>
          <a:xfrm>
            <a:off x="7125999" y="5335016"/>
            <a:ext cx="3737452" cy="1229868"/>
            <a:chOff x="14251998" y="10702090"/>
            <a:chExt cx="7474904" cy="2459736"/>
          </a:xfrm>
        </p:grpSpPr>
        <p:sp>
          <p:nvSpPr>
            <p:cNvPr id="216" name="Freeform: Shape 215">
              <a:extLst>
                <a:ext uri="{FF2B5EF4-FFF2-40B4-BE49-F238E27FC236}">
                  <a16:creationId xmlns:a16="http://schemas.microsoft.com/office/drawing/2014/main" id="{92941EB3-EE1A-3FE6-2FE6-49C870377225}"/>
                </a:ext>
              </a:extLst>
            </p:cNvPr>
            <p:cNvSpPr/>
            <p:nvPr/>
          </p:nvSpPr>
          <p:spPr>
            <a:xfrm>
              <a:off x="16947183" y="10702090"/>
              <a:ext cx="2353220" cy="2459736"/>
            </a:xfrm>
            <a:custGeom>
              <a:avLst/>
              <a:gdLst>
                <a:gd name="connsiteX0" fmla="*/ 2353221 w 2353220"/>
                <a:gd name="connsiteY0" fmla="*/ 2423958 h 2423957"/>
                <a:gd name="connsiteX1" fmla="*/ 0 w 2353220"/>
                <a:gd name="connsiteY1" fmla="*/ 0 h 2423957"/>
              </a:gdLst>
              <a:ahLst/>
              <a:cxnLst>
                <a:cxn ang="0">
                  <a:pos x="connsiteX0" y="connsiteY0"/>
                </a:cxn>
                <a:cxn ang="0">
                  <a:pos x="connsiteX1" y="connsiteY1"/>
                </a:cxn>
              </a:cxnLst>
              <a:rect l="l" t="t" r="r" b="b"/>
              <a:pathLst>
                <a:path w="2353220" h="2423957">
                  <a:moveTo>
                    <a:pt x="2353221" y="2423958"/>
                  </a:moveTo>
                  <a:cubicBezTo>
                    <a:pt x="1052661" y="2423958"/>
                    <a:pt x="0" y="1227532"/>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17" name="Freeform: Shape 216">
              <a:extLst>
                <a:ext uri="{FF2B5EF4-FFF2-40B4-BE49-F238E27FC236}">
                  <a16:creationId xmlns:a16="http://schemas.microsoft.com/office/drawing/2014/main" id="{19CD3E69-7728-7D11-E150-CF98FC09D673}"/>
                </a:ext>
              </a:extLst>
            </p:cNvPr>
            <p:cNvSpPr/>
            <p:nvPr/>
          </p:nvSpPr>
          <p:spPr>
            <a:xfrm>
              <a:off x="16256496" y="10702090"/>
              <a:ext cx="1659415" cy="2459736"/>
            </a:xfrm>
            <a:custGeom>
              <a:avLst/>
              <a:gdLst>
                <a:gd name="connsiteX0" fmla="*/ 1659415 w 1659415"/>
                <a:gd name="connsiteY0" fmla="*/ 2423958 h 2423957"/>
                <a:gd name="connsiteX1" fmla="*/ 0 w 1659415"/>
                <a:gd name="connsiteY1" fmla="*/ 0 h 2423957"/>
              </a:gdLst>
              <a:ahLst/>
              <a:cxnLst>
                <a:cxn ang="0">
                  <a:pos x="connsiteX0" y="connsiteY0"/>
                </a:cxn>
                <a:cxn ang="0">
                  <a:pos x="connsiteX1" y="connsiteY1"/>
                </a:cxn>
              </a:cxnLst>
              <a:rect l="l" t="t" r="r" b="b"/>
              <a:pathLst>
                <a:path w="1659415" h="2423957">
                  <a:moveTo>
                    <a:pt x="1659415" y="2423958"/>
                  </a:moveTo>
                  <a:cubicBezTo>
                    <a:pt x="1378255" y="2423958"/>
                    <a:pt x="0" y="1681723"/>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18" name="Freeform: Shape 217">
              <a:extLst>
                <a:ext uri="{FF2B5EF4-FFF2-40B4-BE49-F238E27FC236}">
                  <a16:creationId xmlns:a16="http://schemas.microsoft.com/office/drawing/2014/main" id="{A77B75A9-983B-7242-8F60-3CB55A4FBBD2}"/>
                </a:ext>
              </a:extLst>
            </p:cNvPr>
            <p:cNvSpPr/>
            <p:nvPr/>
          </p:nvSpPr>
          <p:spPr>
            <a:xfrm>
              <a:off x="16174903" y="10702090"/>
              <a:ext cx="664701" cy="2459736"/>
            </a:xfrm>
            <a:custGeom>
              <a:avLst/>
              <a:gdLst>
                <a:gd name="connsiteX0" fmla="*/ 664702 w 664701"/>
                <a:gd name="connsiteY0" fmla="*/ 2423958 h 2423957"/>
                <a:gd name="connsiteX1" fmla="*/ 0 w 664701"/>
                <a:gd name="connsiteY1" fmla="*/ 0 h 2423957"/>
              </a:gdLst>
              <a:ahLst/>
              <a:cxnLst>
                <a:cxn ang="0">
                  <a:pos x="connsiteX0" y="connsiteY0"/>
                </a:cxn>
                <a:cxn ang="0">
                  <a:pos x="connsiteX1" y="connsiteY1"/>
                </a:cxn>
              </a:cxnLst>
              <a:rect l="l" t="t" r="r" b="b"/>
              <a:pathLst>
                <a:path w="664701" h="2423957">
                  <a:moveTo>
                    <a:pt x="664702" y="2423958"/>
                  </a:moveTo>
                  <a:cubicBezTo>
                    <a:pt x="555044" y="2423958"/>
                    <a:pt x="0" y="1782880"/>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19" name="Freeform: Shape 218">
              <a:extLst>
                <a:ext uri="{FF2B5EF4-FFF2-40B4-BE49-F238E27FC236}">
                  <a16:creationId xmlns:a16="http://schemas.microsoft.com/office/drawing/2014/main" id="{9F0FF0EA-338C-F383-7E1C-585466783CED}"/>
                </a:ext>
              </a:extLst>
            </p:cNvPr>
            <p:cNvSpPr/>
            <p:nvPr/>
          </p:nvSpPr>
          <p:spPr>
            <a:xfrm>
              <a:off x="15068972" y="10702090"/>
              <a:ext cx="1660194" cy="2459736"/>
            </a:xfrm>
            <a:custGeom>
              <a:avLst/>
              <a:gdLst>
                <a:gd name="connsiteX0" fmla="*/ 1660195 w 1660194"/>
                <a:gd name="connsiteY0" fmla="*/ 2423958 h 2423957"/>
                <a:gd name="connsiteX1" fmla="*/ 0 w 1660194"/>
                <a:gd name="connsiteY1" fmla="*/ 0 h 2423957"/>
              </a:gdLst>
              <a:ahLst/>
              <a:cxnLst>
                <a:cxn ang="0">
                  <a:pos x="connsiteX0" y="connsiteY0"/>
                </a:cxn>
                <a:cxn ang="0">
                  <a:pos x="connsiteX1" y="connsiteY1"/>
                </a:cxn>
              </a:cxnLst>
              <a:rect l="l" t="t" r="r" b="b"/>
              <a:pathLst>
                <a:path w="1660194" h="2423957">
                  <a:moveTo>
                    <a:pt x="1660195" y="2423958"/>
                  </a:moveTo>
                  <a:cubicBezTo>
                    <a:pt x="1378256" y="2423958"/>
                    <a:pt x="0" y="1681723"/>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20" name="Freeform: Shape 219">
              <a:extLst>
                <a:ext uri="{FF2B5EF4-FFF2-40B4-BE49-F238E27FC236}">
                  <a16:creationId xmlns:a16="http://schemas.microsoft.com/office/drawing/2014/main" id="{8BE0E508-9E31-F779-C851-25E884F832C8}"/>
                </a:ext>
              </a:extLst>
            </p:cNvPr>
            <p:cNvSpPr/>
            <p:nvPr/>
          </p:nvSpPr>
          <p:spPr>
            <a:xfrm>
              <a:off x="15227742" y="10702090"/>
              <a:ext cx="665221" cy="2459736"/>
            </a:xfrm>
            <a:custGeom>
              <a:avLst/>
              <a:gdLst>
                <a:gd name="connsiteX0" fmla="*/ 665221 w 665221"/>
                <a:gd name="connsiteY0" fmla="*/ 2423958 h 2423957"/>
                <a:gd name="connsiteX1" fmla="*/ 0 w 665221"/>
                <a:gd name="connsiteY1" fmla="*/ 0 h 2423957"/>
              </a:gdLst>
              <a:ahLst/>
              <a:cxnLst>
                <a:cxn ang="0">
                  <a:pos x="connsiteX0" y="connsiteY0"/>
                </a:cxn>
                <a:cxn ang="0">
                  <a:pos x="connsiteX1" y="connsiteY1"/>
                </a:cxn>
              </a:cxnLst>
              <a:rect l="l" t="t" r="r" b="b"/>
              <a:pathLst>
                <a:path w="665221" h="2423957">
                  <a:moveTo>
                    <a:pt x="665221" y="2423958"/>
                  </a:moveTo>
                  <a:cubicBezTo>
                    <a:pt x="555564" y="2423958"/>
                    <a:pt x="0" y="1782880"/>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21" name="Freeform: Shape 220">
              <a:extLst>
                <a:ext uri="{FF2B5EF4-FFF2-40B4-BE49-F238E27FC236}">
                  <a16:creationId xmlns:a16="http://schemas.microsoft.com/office/drawing/2014/main" id="{C47E9C37-114F-98CB-113B-0414D9EEAB48}"/>
                </a:ext>
              </a:extLst>
            </p:cNvPr>
            <p:cNvSpPr/>
            <p:nvPr/>
          </p:nvSpPr>
          <p:spPr>
            <a:xfrm>
              <a:off x="15588936" y="10702090"/>
              <a:ext cx="1889904" cy="2459736"/>
            </a:xfrm>
            <a:custGeom>
              <a:avLst/>
              <a:gdLst>
                <a:gd name="connsiteX0" fmla="*/ 1889904 w 1889904"/>
                <a:gd name="connsiteY0" fmla="*/ 2423958 h 2423957"/>
                <a:gd name="connsiteX1" fmla="*/ 0 w 1889904"/>
                <a:gd name="connsiteY1" fmla="*/ 0 h 2423957"/>
              </a:gdLst>
              <a:ahLst/>
              <a:cxnLst>
                <a:cxn ang="0">
                  <a:pos x="connsiteX0" y="connsiteY0"/>
                </a:cxn>
                <a:cxn ang="0">
                  <a:pos x="connsiteX1" y="connsiteY1"/>
                </a:cxn>
              </a:cxnLst>
              <a:rect l="l" t="t" r="r" b="b"/>
              <a:pathLst>
                <a:path w="1889904" h="2423957">
                  <a:moveTo>
                    <a:pt x="1889904" y="2423958"/>
                  </a:moveTo>
                  <a:cubicBezTo>
                    <a:pt x="1781286" y="2423958"/>
                    <a:pt x="0" y="1782880"/>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22" name="Freeform: Shape 221">
              <a:extLst>
                <a:ext uri="{FF2B5EF4-FFF2-40B4-BE49-F238E27FC236}">
                  <a16:creationId xmlns:a16="http://schemas.microsoft.com/office/drawing/2014/main" id="{1195F398-538F-89A0-21AB-5A50481FF293}"/>
                </a:ext>
              </a:extLst>
            </p:cNvPr>
            <p:cNvSpPr/>
            <p:nvPr/>
          </p:nvSpPr>
          <p:spPr>
            <a:xfrm>
              <a:off x="15870096" y="10702090"/>
              <a:ext cx="997052" cy="2459736"/>
            </a:xfrm>
            <a:custGeom>
              <a:avLst/>
              <a:gdLst>
                <a:gd name="connsiteX0" fmla="*/ 0 w 997052"/>
                <a:gd name="connsiteY0" fmla="*/ 0 h 2415612"/>
                <a:gd name="connsiteX1" fmla="*/ 997052 w 997052"/>
                <a:gd name="connsiteY1" fmla="*/ 2415612 h 2415612"/>
              </a:gdLst>
              <a:ahLst/>
              <a:cxnLst>
                <a:cxn ang="0">
                  <a:pos x="connsiteX0" y="connsiteY0"/>
                </a:cxn>
                <a:cxn ang="0">
                  <a:pos x="connsiteX1" y="connsiteY1"/>
                </a:cxn>
              </a:cxnLst>
              <a:rect l="l" t="t" r="r" b="b"/>
              <a:pathLst>
                <a:path w="997052" h="2415612">
                  <a:moveTo>
                    <a:pt x="0" y="0"/>
                  </a:moveTo>
                  <a:cubicBezTo>
                    <a:pt x="0" y="1580567"/>
                    <a:pt x="701601" y="2415612"/>
                    <a:pt x="997052"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23" name="Freeform: Shape 222">
              <a:extLst>
                <a:ext uri="{FF2B5EF4-FFF2-40B4-BE49-F238E27FC236}">
                  <a16:creationId xmlns:a16="http://schemas.microsoft.com/office/drawing/2014/main" id="{E790D8A4-DC0D-B7B3-20E7-24609958BE88}"/>
                </a:ext>
              </a:extLst>
            </p:cNvPr>
            <p:cNvSpPr/>
            <p:nvPr/>
          </p:nvSpPr>
          <p:spPr>
            <a:xfrm>
              <a:off x="15897381" y="10702090"/>
              <a:ext cx="1328623" cy="2459736"/>
            </a:xfrm>
            <a:custGeom>
              <a:avLst/>
              <a:gdLst>
                <a:gd name="connsiteX0" fmla="*/ 0 w 1328623"/>
                <a:gd name="connsiteY0" fmla="*/ 0 h 2415612"/>
                <a:gd name="connsiteX1" fmla="*/ 1328624 w 1328623"/>
                <a:gd name="connsiteY1" fmla="*/ 2415612 h 2415612"/>
              </a:gdLst>
              <a:ahLst/>
              <a:cxnLst>
                <a:cxn ang="0">
                  <a:pos x="connsiteX0" y="connsiteY0"/>
                </a:cxn>
                <a:cxn ang="0">
                  <a:pos x="connsiteX1" y="connsiteY1"/>
                </a:cxn>
              </a:cxnLst>
              <a:rect l="l" t="t" r="r" b="b"/>
              <a:pathLst>
                <a:path w="1328623" h="2415612">
                  <a:moveTo>
                    <a:pt x="0" y="0"/>
                  </a:moveTo>
                  <a:cubicBezTo>
                    <a:pt x="0" y="1454122"/>
                    <a:pt x="900647" y="2415612"/>
                    <a:pt x="1328624"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24" name="Freeform: Shape 223">
              <a:extLst>
                <a:ext uri="{FF2B5EF4-FFF2-40B4-BE49-F238E27FC236}">
                  <a16:creationId xmlns:a16="http://schemas.microsoft.com/office/drawing/2014/main" id="{3630FE47-27D4-A04F-EB8B-CDA6AABDB404}"/>
                </a:ext>
              </a:extLst>
            </p:cNvPr>
            <p:cNvSpPr/>
            <p:nvPr/>
          </p:nvSpPr>
          <p:spPr>
            <a:xfrm>
              <a:off x="16809981" y="10702090"/>
              <a:ext cx="333649" cy="2459736"/>
            </a:xfrm>
            <a:custGeom>
              <a:avLst/>
              <a:gdLst>
                <a:gd name="connsiteX0" fmla="*/ 0 w 333649"/>
                <a:gd name="connsiteY0" fmla="*/ 0 h 2415612"/>
                <a:gd name="connsiteX1" fmla="*/ 333650 w 333649"/>
                <a:gd name="connsiteY1" fmla="*/ 2415612 h 2415612"/>
              </a:gdLst>
              <a:ahLst/>
              <a:cxnLst>
                <a:cxn ang="0">
                  <a:pos x="connsiteX0" y="connsiteY0"/>
                </a:cxn>
                <a:cxn ang="0">
                  <a:pos x="connsiteX1" y="connsiteY1"/>
                </a:cxn>
              </a:cxnLst>
              <a:rect l="l" t="t" r="r" b="b"/>
              <a:pathLst>
                <a:path w="333649" h="2415612">
                  <a:moveTo>
                    <a:pt x="0" y="0"/>
                  </a:moveTo>
                  <a:cubicBezTo>
                    <a:pt x="0" y="1279121"/>
                    <a:pt x="210220" y="2415612"/>
                    <a:pt x="33365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25" name="Freeform: Shape 224">
              <a:extLst>
                <a:ext uri="{FF2B5EF4-FFF2-40B4-BE49-F238E27FC236}">
                  <a16:creationId xmlns:a16="http://schemas.microsoft.com/office/drawing/2014/main" id="{48EF5807-1E97-9328-EBA8-2680796F767B}"/>
                </a:ext>
              </a:extLst>
            </p:cNvPr>
            <p:cNvSpPr/>
            <p:nvPr/>
          </p:nvSpPr>
          <p:spPr>
            <a:xfrm>
              <a:off x="17622279" y="10702090"/>
              <a:ext cx="157210" cy="2459736"/>
            </a:xfrm>
            <a:custGeom>
              <a:avLst/>
              <a:gdLst>
                <a:gd name="connsiteX0" fmla="*/ 0 w 157210"/>
                <a:gd name="connsiteY0" fmla="*/ 0 h 2415612"/>
                <a:gd name="connsiteX1" fmla="*/ 157211 w 157210"/>
                <a:gd name="connsiteY1" fmla="*/ 2415612 h 2415612"/>
              </a:gdLst>
              <a:ahLst/>
              <a:cxnLst>
                <a:cxn ang="0">
                  <a:pos x="connsiteX0" y="connsiteY0"/>
                </a:cxn>
                <a:cxn ang="0">
                  <a:pos x="connsiteX1" y="connsiteY1"/>
                </a:cxn>
              </a:cxnLst>
              <a:rect l="l" t="t" r="r" b="b"/>
              <a:pathLst>
                <a:path w="157210" h="2415612">
                  <a:moveTo>
                    <a:pt x="0" y="0"/>
                  </a:moveTo>
                  <a:cubicBezTo>
                    <a:pt x="0" y="1279121"/>
                    <a:pt x="33521" y="2415612"/>
                    <a:pt x="157211"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26" name="Freeform: Shape 225">
              <a:extLst>
                <a:ext uri="{FF2B5EF4-FFF2-40B4-BE49-F238E27FC236}">
                  <a16:creationId xmlns:a16="http://schemas.microsoft.com/office/drawing/2014/main" id="{A5B2533A-4E49-24FF-F7B7-0A4BA4847B7C}"/>
                </a:ext>
              </a:extLst>
            </p:cNvPr>
            <p:cNvSpPr/>
            <p:nvPr/>
          </p:nvSpPr>
          <p:spPr>
            <a:xfrm>
              <a:off x="14837184" y="10702090"/>
              <a:ext cx="3046245" cy="2459736"/>
            </a:xfrm>
            <a:custGeom>
              <a:avLst/>
              <a:gdLst>
                <a:gd name="connsiteX0" fmla="*/ 0 w 3046245"/>
                <a:gd name="connsiteY0" fmla="*/ 2423958 h 2423957"/>
                <a:gd name="connsiteX1" fmla="*/ 3046246 w 3046245"/>
                <a:gd name="connsiteY1" fmla="*/ 0 h 2423957"/>
              </a:gdLst>
              <a:ahLst/>
              <a:cxnLst>
                <a:cxn ang="0">
                  <a:pos x="connsiteX0" y="connsiteY0"/>
                </a:cxn>
                <a:cxn ang="0">
                  <a:pos x="connsiteX1" y="connsiteY1"/>
                </a:cxn>
              </a:cxnLst>
              <a:rect l="l" t="t" r="r" b="b"/>
              <a:pathLst>
                <a:path w="3046245"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27" name="Freeform: Shape 226">
              <a:extLst>
                <a:ext uri="{FF2B5EF4-FFF2-40B4-BE49-F238E27FC236}">
                  <a16:creationId xmlns:a16="http://schemas.microsoft.com/office/drawing/2014/main" id="{6097DD06-583E-8EF2-1CC0-A482EFF210DE}"/>
                </a:ext>
              </a:extLst>
            </p:cNvPr>
            <p:cNvSpPr/>
            <p:nvPr/>
          </p:nvSpPr>
          <p:spPr>
            <a:xfrm>
              <a:off x="14251998" y="10702090"/>
              <a:ext cx="3046246" cy="2459736"/>
            </a:xfrm>
            <a:custGeom>
              <a:avLst/>
              <a:gdLst>
                <a:gd name="connsiteX0" fmla="*/ 0 w 3046246"/>
                <a:gd name="connsiteY0" fmla="*/ 2423958 h 2423957"/>
                <a:gd name="connsiteX1" fmla="*/ 3046246 w 3046246"/>
                <a:gd name="connsiteY1" fmla="*/ 0 h 2423957"/>
              </a:gdLst>
              <a:ahLst/>
              <a:cxnLst>
                <a:cxn ang="0">
                  <a:pos x="connsiteX0" y="connsiteY0"/>
                </a:cxn>
                <a:cxn ang="0">
                  <a:pos x="connsiteX1" y="connsiteY1"/>
                </a:cxn>
              </a:cxnLst>
              <a:rect l="l" t="t" r="r" b="b"/>
              <a:pathLst>
                <a:path w="3046246"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28" name="Freeform: Shape 227">
              <a:extLst>
                <a:ext uri="{FF2B5EF4-FFF2-40B4-BE49-F238E27FC236}">
                  <a16:creationId xmlns:a16="http://schemas.microsoft.com/office/drawing/2014/main" id="{5D099A80-3AFA-9319-246E-89D24BB74A84}"/>
                </a:ext>
              </a:extLst>
            </p:cNvPr>
            <p:cNvSpPr/>
            <p:nvPr/>
          </p:nvSpPr>
          <p:spPr>
            <a:xfrm>
              <a:off x="16678496" y="10702090"/>
              <a:ext cx="2353220" cy="2459736"/>
            </a:xfrm>
            <a:custGeom>
              <a:avLst/>
              <a:gdLst>
                <a:gd name="connsiteX0" fmla="*/ 0 w 2353220"/>
                <a:gd name="connsiteY0" fmla="*/ 2423958 h 2423957"/>
                <a:gd name="connsiteX1" fmla="*/ 2353221 w 2353220"/>
                <a:gd name="connsiteY1" fmla="*/ 0 h 2423957"/>
              </a:gdLst>
              <a:ahLst/>
              <a:cxnLst>
                <a:cxn ang="0">
                  <a:pos x="connsiteX0" y="connsiteY0"/>
                </a:cxn>
                <a:cxn ang="0">
                  <a:pos x="connsiteX1" y="connsiteY1"/>
                </a:cxn>
              </a:cxnLst>
              <a:rect l="l" t="t" r="r" b="b"/>
              <a:pathLst>
                <a:path w="2353220" h="2423957">
                  <a:moveTo>
                    <a:pt x="0" y="2423958"/>
                  </a:moveTo>
                  <a:cubicBezTo>
                    <a:pt x="1300560" y="2423958"/>
                    <a:pt x="2353221" y="1227532"/>
                    <a:pt x="2353221"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29" name="Freeform: Shape 228">
              <a:extLst>
                <a:ext uri="{FF2B5EF4-FFF2-40B4-BE49-F238E27FC236}">
                  <a16:creationId xmlns:a16="http://schemas.microsoft.com/office/drawing/2014/main" id="{AB20F003-9F94-A734-7831-B886FF790322}"/>
                </a:ext>
              </a:extLst>
            </p:cNvPr>
            <p:cNvSpPr/>
            <p:nvPr/>
          </p:nvSpPr>
          <p:spPr>
            <a:xfrm>
              <a:off x="18062209"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30" name="Freeform: Shape 229">
              <a:extLst>
                <a:ext uri="{FF2B5EF4-FFF2-40B4-BE49-F238E27FC236}">
                  <a16:creationId xmlns:a16="http://schemas.microsoft.com/office/drawing/2014/main" id="{66A7DDE6-27B7-1CB7-7D0C-181D956BA3E8}"/>
                </a:ext>
              </a:extLst>
            </p:cNvPr>
            <p:cNvSpPr/>
            <p:nvPr/>
          </p:nvSpPr>
          <p:spPr>
            <a:xfrm>
              <a:off x="1913929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31" name="Freeform: Shape 230">
              <a:extLst>
                <a:ext uri="{FF2B5EF4-FFF2-40B4-BE49-F238E27FC236}">
                  <a16:creationId xmlns:a16="http://schemas.microsoft.com/office/drawing/2014/main" id="{DB2C78F2-9FBE-C58E-3A48-0ADE1374CBF6}"/>
                </a:ext>
              </a:extLst>
            </p:cNvPr>
            <p:cNvSpPr/>
            <p:nvPr/>
          </p:nvSpPr>
          <p:spPr>
            <a:xfrm>
              <a:off x="19249733"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32" name="Freeform: Shape 231">
              <a:extLst>
                <a:ext uri="{FF2B5EF4-FFF2-40B4-BE49-F238E27FC236}">
                  <a16:creationId xmlns:a16="http://schemas.microsoft.com/office/drawing/2014/main" id="{3E9A54A3-344E-5262-2197-EF8599E3EEED}"/>
                </a:ext>
              </a:extLst>
            </p:cNvPr>
            <p:cNvSpPr/>
            <p:nvPr/>
          </p:nvSpPr>
          <p:spPr>
            <a:xfrm>
              <a:off x="2008593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33" name="Freeform: Shape 232">
              <a:extLst>
                <a:ext uri="{FF2B5EF4-FFF2-40B4-BE49-F238E27FC236}">
                  <a16:creationId xmlns:a16="http://schemas.microsoft.com/office/drawing/2014/main" id="{8E3785CC-7BEC-FC3C-2636-8F833B7CD9F5}"/>
                </a:ext>
              </a:extLst>
            </p:cNvPr>
            <p:cNvSpPr/>
            <p:nvPr/>
          </p:nvSpPr>
          <p:spPr>
            <a:xfrm>
              <a:off x="18500059" y="10702090"/>
              <a:ext cx="1889904" cy="2459736"/>
            </a:xfrm>
            <a:custGeom>
              <a:avLst/>
              <a:gdLst>
                <a:gd name="connsiteX0" fmla="*/ 0 w 1889904"/>
                <a:gd name="connsiteY0" fmla="*/ 2423958 h 2423957"/>
                <a:gd name="connsiteX1" fmla="*/ 1889905 w 1889904"/>
                <a:gd name="connsiteY1" fmla="*/ 0 h 2423957"/>
              </a:gdLst>
              <a:ahLst/>
              <a:cxnLst>
                <a:cxn ang="0">
                  <a:pos x="connsiteX0" y="connsiteY0"/>
                </a:cxn>
                <a:cxn ang="0">
                  <a:pos x="connsiteX1" y="connsiteY1"/>
                </a:cxn>
              </a:cxnLst>
              <a:rect l="l" t="t" r="r" b="b"/>
              <a:pathLst>
                <a:path w="1889904" h="2423957">
                  <a:moveTo>
                    <a:pt x="0" y="2423958"/>
                  </a:moveTo>
                  <a:cubicBezTo>
                    <a:pt x="109658" y="2423958"/>
                    <a:pt x="1889905" y="1782880"/>
                    <a:pt x="1889905"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34" name="Freeform: Shape 233">
              <a:extLst>
                <a:ext uri="{FF2B5EF4-FFF2-40B4-BE49-F238E27FC236}">
                  <a16:creationId xmlns:a16="http://schemas.microsoft.com/office/drawing/2014/main" id="{675E6193-7C6D-11E7-EB5F-8C79BCE38993}"/>
                </a:ext>
              </a:extLst>
            </p:cNvPr>
            <p:cNvSpPr/>
            <p:nvPr/>
          </p:nvSpPr>
          <p:spPr>
            <a:xfrm>
              <a:off x="19111751" y="10702090"/>
              <a:ext cx="997052" cy="2459736"/>
            </a:xfrm>
            <a:custGeom>
              <a:avLst/>
              <a:gdLst>
                <a:gd name="connsiteX0" fmla="*/ 997052 w 997052"/>
                <a:gd name="connsiteY0" fmla="*/ 0 h 2415612"/>
                <a:gd name="connsiteX1" fmla="*/ 0 w 997052"/>
                <a:gd name="connsiteY1" fmla="*/ 2415612 h 2415612"/>
              </a:gdLst>
              <a:ahLst/>
              <a:cxnLst>
                <a:cxn ang="0">
                  <a:pos x="connsiteX0" y="connsiteY0"/>
                </a:cxn>
                <a:cxn ang="0">
                  <a:pos x="connsiteX1" y="connsiteY1"/>
                </a:cxn>
              </a:cxnLst>
              <a:rect l="l" t="t" r="r" b="b"/>
              <a:pathLst>
                <a:path w="997052" h="2415612">
                  <a:moveTo>
                    <a:pt x="997052" y="0"/>
                  </a:moveTo>
                  <a:cubicBezTo>
                    <a:pt x="997052" y="1580567"/>
                    <a:pt x="295452"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35" name="Freeform: Shape 234">
              <a:extLst>
                <a:ext uri="{FF2B5EF4-FFF2-40B4-BE49-F238E27FC236}">
                  <a16:creationId xmlns:a16="http://schemas.microsoft.com/office/drawing/2014/main" id="{493CB805-C5E0-C776-4BC9-6C55128620E5}"/>
                </a:ext>
              </a:extLst>
            </p:cNvPr>
            <p:cNvSpPr/>
            <p:nvPr/>
          </p:nvSpPr>
          <p:spPr>
            <a:xfrm>
              <a:off x="18752896" y="10702090"/>
              <a:ext cx="1328623" cy="2459736"/>
            </a:xfrm>
            <a:custGeom>
              <a:avLst/>
              <a:gdLst>
                <a:gd name="connsiteX0" fmla="*/ 1328623 w 1328623"/>
                <a:gd name="connsiteY0" fmla="*/ 0 h 2415612"/>
                <a:gd name="connsiteX1" fmla="*/ 0 w 1328623"/>
                <a:gd name="connsiteY1" fmla="*/ 2415612 h 2415612"/>
              </a:gdLst>
              <a:ahLst/>
              <a:cxnLst>
                <a:cxn ang="0">
                  <a:pos x="connsiteX0" y="connsiteY0"/>
                </a:cxn>
                <a:cxn ang="0">
                  <a:pos x="connsiteX1" y="connsiteY1"/>
                </a:cxn>
              </a:cxnLst>
              <a:rect l="l" t="t" r="r" b="b"/>
              <a:pathLst>
                <a:path w="1328623" h="2415612">
                  <a:moveTo>
                    <a:pt x="1328623" y="0"/>
                  </a:moveTo>
                  <a:cubicBezTo>
                    <a:pt x="1328623" y="1454122"/>
                    <a:pt x="427976"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36" name="Freeform: Shape 235">
              <a:extLst>
                <a:ext uri="{FF2B5EF4-FFF2-40B4-BE49-F238E27FC236}">
                  <a16:creationId xmlns:a16="http://schemas.microsoft.com/office/drawing/2014/main" id="{9B4D6969-EEF6-2589-8B4E-D182AD2ACCFC}"/>
                </a:ext>
              </a:extLst>
            </p:cNvPr>
            <p:cNvSpPr/>
            <p:nvPr/>
          </p:nvSpPr>
          <p:spPr>
            <a:xfrm>
              <a:off x="18835269" y="10702090"/>
              <a:ext cx="333909" cy="2459736"/>
            </a:xfrm>
            <a:custGeom>
              <a:avLst/>
              <a:gdLst>
                <a:gd name="connsiteX0" fmla="*/ 333910 w 333909"/>
                <a:gd name="connsiteY0" fmla="*/ 0 h 2415612"/>
                <a:gd name="connsiteX1" fmla="*/ 0 w 333909"/>
                <a:gd name="connsiteY1" fmla="*/ 2415612 h 2415612"/>
              </a:gdLst>
              <a:ahLst/>
              <a:cxnLst>
                <a:cxn ang="0">
                  <a:pos x="connsiteX0" y="connsiteY0"/>
                </a:cxn>
                <a:cxn ang="0">
                  <a:pos x="connsiteX1" y="connsiteY1"/>
                </a:cxn>
              </a:cxnLst>
              <a:rect l="l" t="t" r="r" b="b"/>
              <a:pathLst>
                <a:path w="333909" h="2415612">
                  <a:moveTo>
                    <a:pt x="333910" y="0"/>
                  </a:moveTo>
                  <a:cubicBezTo>
                    <a:pt x="333910" y="1279121"/>
                    <a:pt x="123689"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37" name="Freeform: Shape 236">
              <a:extLst>
                <a:ext uri="{FF2B5EF4-FFF2-40B4-BE49-F238E27FC236}">
                  <a16:creationId xmlns:a16="http://schemas.microsoft.com/office/drawing/2014/main" id="{66CF0BD3-34F5-2D3F-B35E-45ECFB9E4163}"/>
                </a:ext>
              </a:extLst>
            </p:cNvPr>
            <p:cNvSpPr/>
            <p:nvPr/>
          </p:nvSpPr>
          <p:spPr>
            <a:xfrm>
              <a:off x="18200450" y="10702090"/>
              <a:ext cx="157210" cy="2459736"/>
            </a:xfrm>
            <a:custGeom>
              <a:avLst/>
              <a:gdLst>
                <a:gd name="connsiteX0" fmla="*/ 157211 w 157210"/>
                <a:gd name="connsiteY0" fmla="*/ 0 h 2415612"/>
                <a:gd name="connsiteX1" fmla="*/ 0 w 157210"/>
                <a:gd name="connsiteY1" fmla="*/ 2415612 h 2415612"/>
              </a:gdLst>
              <a:ahLst/>
              <a:cxnLst>
                <a:cxn ang="0">
                  <a:pos x="connsiteX0" y="connsiteY0"/>
                </a:cxn>
                <a:cxn ang="0">
                  <a:pos x="connsiteX1" y="connsiteY1"/>
                </a:cxn>
              </a:cxnLst>
              <a:rect l="l" t="t" r="r" b="b"/>
              <a:pathLst>
                <a:path w="157210" h="2415612">
                  <a:moveTo>
                    <a:pt x="157211" y="0"/>
                  </a:moveTo>
                  <a:cubicBezTo>
                    <a:pt x="157211" y="1279121"/>
                    <a:pt x="123690"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38" name="Freeform: Shape 237">
              <a:extLst>
                <a:ext uri="{FF2B5EF4-FFF2-40B4-BE49-F238E27FC236}">
                  <a16:creationId xmlns:a16="http://schemas.microsoft.com/office/drawing/2014/main" id="{5ED338CD-9560-3912-5711-3BF5798B2E82}"/>
                </a:ext>
              </a:extLst>
            </p:cNvPr>
            <p:cNvSpPr/>
            <p:nvPr/>
          </p:nvSpPr>
          <p:spPr>
            <a:xfrm>
              <a:off x="18095729" y="10702090"/>
              <a:ext cx="3045986" cy="2459736"/>
            </a:xfrm>
            <a:custGeom>
              <a:avLst/>
              <a:gdLst>
                <a:gd name="connsiteX0" fmla="*/ 3045987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7" y="2423958"/>
                  </a:moveTo>
                  <a:cubicBezTo>
                    <a:pt x="1299260" y="2423958"/>
                    <a:pt x="0" y="1223738"/>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239" name="Freeform: Shape 238">
              <a:extLst>
                <a:ext uri="{FF2B5EF4-FFF2-40B4-BE49-F238E27FC236}">
                  <a16:creationId xmlns:a16="http://schemas.microsoft.com/office/drawing/2014/main" id="{FF2A6FDB-B538-DDC2-0700-A05F56E8613E}"/>
                </a:ext>
              </a:extLst>
            </p:cNvPr>
            <p:cNvSpPr/>
            <p:nvPr/>
          </p:nvSpPr>
          <p:spPr>
            <a:xfrm>
              <a:off x="18680916" y="10702090"/>
              <a:ext cx="3045986" cy="2459736"/>
            </a:xfrm>
            <a:custGeom>
              <a:avLst/>
              <a:gdLst>
                <a:gd name="connsiteX0" fmla="*/ 3045986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6" y="2423958"/>
                  </a:moveTo>
                  <a:cubicBezTo>
                    <a:pt x="1299000" y="2423958"/>
                    <a:pt x="0" y="1223738"/>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grpSp>
      <p:sp>
        <p:nvSpPr>
          <p:cNvPr id="240" name="Oval 239">
            <a:extLst>
              <a:ext uri="{FF2B5EF4-FFF2-40B4-BE49-F238E27FC236}">
                <a16:creationId xmlns:a16="http://schemas.microsoft.com/office/drawing/2014/main" id="{178AAA4B-673C-4967-E100-26B288997B32}"/>
              </a:ext>
              <a:ext uri="{C183D7F6-B498-43B3-948B-1728B52AA6E4}">
                <adec:decorative xmlns:adec="http://schemas.microsoft.com/office/drawing/2017/decorative" val="1"/>
              </a:ext>
            </a:extLst>
          </p:cNvPr>
          <p:cNvSpPr>
            <a:spLocks noChangeAspect="1"/>
          </p:cNvSpPr>
          <p:nvPr/>
        </p:nvSpPr>
        <p:spPr bwMode="auto">
          <a:xfrm>
            <a:off x="8543048" y="6090248"/>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41" name="Oval 240">
            <a:extLst>
              <a:ext uri="{FF2B5EF4-FFF2-40B4-BE49-F238E27FC236}">
                <a16:creationId xmlns:a16="http://schemas.microsoft.com/office/drawing/2014/main" id="{47E9E790-EDC1-856A-A374-48DAB67CE0BE}"/>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2" name="Oval 241">
            <a:extLst>
              <a:ext uri="{FF2B5EF4-FFF2-40B4-BE49-F238E27FC236}">
                <a16:creationId xmlns:a16="http://schemas.microsoft.com/office/drawing/2014/main" id="{4127E3DA-CBEE-CCB4-A973-C96A20B191CB}"/>
              </a:ext>
              <a:ext uri="{C183D7F6-B498-43B3-948B-1728B52AA6E4}">
                <adec:decorative xmlns:adec="http://schemas.microsoft.com/office/drawing/2017/decorative" val="1"/>
              </a:ext>
            </a:extLst>
          </p:cNvPr>
          <p:cNvSpPr>
            <a:spLocks noChangeAspect="1"/>
          </p:cNvSpPr>
          <p:nvPr/>
        </p:nvSpPr>
        <p:spPr bwMode="auto">
          <a:xfrm>
            <a:off x="9875827" y="5444881"/>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43" name="Oval 242">
            <a:extLst>
              <a:ext uri="{FF2B5EF4-FFF2-40B4-BE49-F238E27FC236}">
                <a16:creationId xmlns:a16="http://schemas.microsoft.com/office/drawing/2014/main" id="{E4683B0F-5639-3642-13AB-68A9CEF04E78}"/>
              </a:ext>
              <a:ext uri="{C183D7F6-B498-43B3-948B-1728B52AA6E4}">
                <adec:decorative xmlns:adec="http://schemas.microsoft.com/office/drawing/2017/decorative" val="1"/>
              </a:ext>
            </a:extLst>
          </p:cNvPr>
          <p:cNvSpPr>
            <a:spLocks noChangeAspect="1"/>
          </p:cNvSpPr>
          <p:nvPr/>
        </p:nvSpPr>
        <p:spPr bwMode="auto">
          <a:xfrm>
            <a:off x="9056839" y="5564452"/>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44" name="Oval 243">
            <a:extLst>
              <a:ext uri="{FF2B5EF4-FFF2-40B4-BE49-F238E27FC236}">
                <a16:creationId xmlns:a16="http://schemas.microsoft.com/office/drawing/2014/main" id="{627D3946-838E-D94D-D0BD-3CBCC00CC912}"/>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5" name="Oval 244">
            <a:extLst>
              <a:ext uri="{FF2B5EF4-FFF2-40B4-BE49-F238E27FC236}">
                <a16:creationId xmlns:a16="http://schemas.microsoft.com/office/drawing/2014/main" id="{369D2539-A3F8-4D69-A6F0-DA4B0DC29226}"/>
              </a:ext>
              <a:ext uri="{C183D7F6-B498-43B3-948B-1728B52AA6E4}">
                <adec:decorative xmlns:adec="http://schemas.microsoft.com/office/drawing/2017/decorative" val="1"/>
              </a:ext>
            </a:extLst>
          </p:cNvPr>
          <p:cNvSpPr>
            <a:spLocks noChangeAspect="1"/>
          </p:cNvSpPr>
          <p:nvPr/>
        </p:nvSpPr>
        <p:spPr bwMode="auto">
          <a:xfrm>
            <a:off x="8792917" y="5966230"/>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46" name="Oval 245">
            <a:extLst>
              <a:ext uri="{FF2B5EF4-FFF2-40B4-BE49-F238E27FC236}">
                <a16:creationId xmlns:a16="http://schemas.microsoft.com/office/drawing/2014/main" id="{D3BB7985-3802-9D15-74A1-EF615A297957}"/>
              </a:ext>
              <a:ext uri="{C183D7F6-B498-43B3-948B-1728B52AA6E4}">
                <adec:decorative xmlns:adec="http://schemas.microsoft.com/office/drawing/2017/decorative" val="1"/>
              </a:ext>
            </a:extLst>
          </p:cNvPr>
          <p:cNvSpPr>
            <a:spLocks noChangeAspect="1"/>
          </p:cNvSpPr>
          <p:nvPr/>
        </p:nvSpPr>
        <p:spPr bwMode="auto">
          <a:xfrm>
            <a:off x="9319922" y="638283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47" name="Oval 246">
            <a:extLst>
              <a:ext uri="{FF2B5EF4-FFF2-40B4-BE49-F238E27FC236}">
                <a16:creationId xmlns:a16="http://schemas.microsoft.com/office/drawing/2014/main" id="{663D8875-9D45-8AF3-CA91-95796CD7583C}"/>
              </a:ext>
              <a:ext uri="{C183D7F6-B498-43B3-948B-1728B52AA6E4}">
                <adec:decorative xmlns:adec="http://schemas.microsoft.com/office/drawing/2017/decorative" val="1"/>
              </a:ext>
            </a:extLst>
          </p:cNvPr>
          <p:cNvSpPr>
            <a:spLocks noChangeAspect="1"/>
          </p:cNvSpPr>
          <p:nvPr/>
        </p:nvSpPr>
        <p:spPr bwMode="auto">
          <a:xfrm>
            <a:off x="9337847" y="5888084"/>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48" name="Oval 247">
            <a:extLst>
              <a:ext uri="{FF2B5EF4-FFF2-40B4-BE49-F238E27FC236}">
                <a16:creationId xmlns:a16="http://schemas.microsoft.com/office/drawing/2014/main" id="{06A75FF8-D695-A2EF-E3EE-1A8988790D1A}"/>
              </a:ext>
              <a:ext uri="{C183D7F6-B498-43B3-948B-1728B52AA6E4}">
                <adec:decorative xmlns:adec="http://schemas.microsoft.com/office/drawing/2017/decorative" val="1"/>
              </a:ext>
            </a:extLst>
          </p:cNvPr>
          <p:cNvSpPr>
            <a:spLocks noChangeAspect="1"/>
          </p:cNvSpPr>
          <p:nvPr/>
        </p:nvSpPr>
        <p:spPr bwMode="auto">
          <a:xfrm>
            <a:off x="9545448" y="572504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49" name="Oval 248">
            <a:extLst>
              <a:ext uri="{FF2B5EF4-FFF2-40B4-BE49-F238E27FC236}">
                <a16:creationId xmlns:a16="http://schemas.microsoft.com/office/drawing/2014/main" id="{03656205-678A-5409-62EF-285BCCFE3AE6}"/>
              </a:ext>
              <a:ext uri="{C183D7F6-B498-43B3-948B-1728B52AA6E4}">
                <adec:decorative xmlns:adec="http://schemas.microsoft.com/office/drawing/2017/decorative" val="1"/>
              </a:ext>
            </a:extLst>
          </p:cNvPr>
          <p:cNvSpPr>
            <a:spLocks noChangeAspect="1"/>
          </p:cNvSpPr>
          <p:nvPr/>
        </p:nvSpPr>
        <p:spPr bwMode="auto">
          <a:xfrm>
            <a:off x="7909688" y="646418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50" name="Oval 249">
            <a:extLst>
              <a:ext uri="{FF2B5EF4-FFF2-40B4-BE49-F238E27FC236}">
                <a16:creationId xmlns:a16="http://schemas.microsoft.com/office/drawing/2014/main" id="{43C7E373-B06A-7F83-0833-8E463F4F8235}"/>
              </a:ext>
              <a:ext uri="{C183D7F6-B498-43B3-948B-1728B52AA6E4}">
                <adec:decorative xmlns:adec="http://schemas.microsoft.com/office/drawing/2017/decorative" val="1"/>
              </a:ext>
            </a:extLst>
          </p:cNvPr>
          <p:cNvSpPr>
            <a:spLocks noChangeAspect="1"/>
          </p:cNvSpPr>
          <p:nvPr/>
        </p:nvSpPr>
        <p:spPr bwMode="auto">
          <a:xfrm>
            <a:off x="8620888" y="53897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51" name="Oval 250">
            <a:extLst>
              <a:ext uri="{FF2B5EF4-FFF2-40B4-BE49-F238E27FC236}">
                <a16:creationId xmlns:a16="http://schemas.microsoft.com/office/drawing/2014/main" id="{54F6707B-4E06-FE02-2E95-320828E0B5AF}"/>
              </a:ext>
              <a:ext uri="{C183D7F6-B498-43B3-948B-1728B52AA6E4}">
                <adec:decorative xmlns:adec="http://schemas.microsoft.com/office/drawing/2017/decorative" val="1"/>
              </a:ext>
            </a:extLst>
          </p:cNvPr>
          <p:cNvSpPr>
            <a:spLocks noChangeAspect="1"/>
          </p:cNvSpPr>
          <p:nvPr/>
        </p:nvSpPr>
        <p:spPr bwMode="auto">
          <a:xfrm>
            <a:off x="7775068" y="54151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52" name="Oval 251">
            <a:extLst>
              <a:ext uri="{FF2B5EF4-FFF2-40B4-BE49-F238E27FC236}">
                <a16:creationId xmlns:a16="http://schemas.microsoft.com/office/drawing/2014/main" id="{3F6DFC07-AE86-E336-7E80-6922967181F1}"/>
              </a:ext>
              <a:ext uri="{C183D7F6-B498-43B3-948B-1728B52AA6E4}">
                <adec:decorative xmlns:adec="http://schemas.microsoft.com/office/drawing/2017/decorative" val="1"/>
              </a:ext>
            </a:extLst>
          </p:cNvPr>
          <p:cNvSpPr>
            <a:spLocks noChangeAspect="1"/>
          </p:cNvSpPr>
          <p:nvPr/>
        </p:nvSpPr>
        <p:spPr bwMode="auto">
          <a:xfrm>
            <a:off x="10155048" y="61390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53" name="Oval 252">
            <a:extLst>
              <a:ext uri="{FF2B5EF4-FFF2-40B4-BE49-F238E27FC236}">
                <a16:creationId xmlns:a16="http://schemas.microsoft.com/office/drawing/2014/main" id="{BFF795EF-77F1-16F1-A8FF-74763F436745}"/>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254" name="Oval 253">
            <a:extLst>
              <a:ext uri="{FF2B5EF4-FFF2-40B4-BE49-F238E27FC236}">
                <a16:creationId xmlns:a16="http://schemas.microsoft.com/office/drawing/2014/main" id="{FB78A521-FE84-8271-C568-6CA44D28A45B}"/>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pic>
        <p:nvPicPr>
          <p:cNvPr id="255" name="Picture 254">
            <a:extLst>
              <a:ext uri="{FF2B5EF4-FFF2-40B4-BE49-F238E27FC236}">
                <a16:creationId xmlns:a16="http://schemas.microsoft.com/office/drawing/2014/main" id="{DB55806F-C45F-EBC0-96B5-D3469DFEAD72}"/>
              </a:ext>
              <a:ext uri="{C183D7F6-B498-43B3-948B-1728B52AA6E4}">
                <adec:decorative xmlns:adec="http://schemas.microsoft.com/office/drawing/2017/decorative" val="1"/>
              </a:ext>
            </a:extLst>
          </p:cNvPr>
          <p:cNvPicPr>
            <a:picLocks noChangeAspect="1"/>
          </p:cNvPicPr>
          <p:nvPr/>
        </p:nvPicPr>
        <p:blipFill rotWithShape="1">
          <a:blip r:embed="rId3"/>
          <a:srcRect l="673" r="673" b="3516"/>
          <a:stretch/>
        </p:blipFill>
        <p:spPr>
          <a:xfrm>
            <a:off x="6594154" y="4228327"/>
            <a:ext cx="4805560" cy="1167600"/>
          </a:xfrm>
          <a:prstGeom prst="roundRect">
            <a:avLst>
              <a:gd name="adj" fmla="val 8157"/>
            </a:avLst>
          </a:prstGeom>
        </p:spPr>
      </p:pic>
      <p:sp>
        <p:nvSpPr>
          <p:cNvPr id="256" name="Rectangle: Rounded Corners 255">
            <a:extLst>
              <a:ext uri="{FF2B5EF4-FFF2-40B4-BE49-F238E27FC236}">
                <a16:creationId xmlns:a16="http://schemas.microsoft.com/office/drawing/2014/main" id="{ECDEDA9D-0D6B-5035-B3AA-AD697A1D88E6}"/>
              </a:ext>
              <a:ext uri="{C183D7F6-B498-43B3-948B-1728B52AA6E4}">
                <adec:decorative xmlns:adec="http://schemas.microsoft.com/office/drawing/2017/decorative" val="1"/>
              </a:ext>
            </a:extLst>
          </p:cNvPr>
          <p:cNvSpPr/>
          <p:nvPr/>
        </p:nvSpPr>
        <p:spPr bwMode="auto">
          <a:xfrm>
            <a:off x="7457963" y="3910279"/>
            <a:ext cx="3077943" cy="1435884"/>
          </a:xfrm>
          <a:prstGeom prst="roundRect">
            <a:avLst>
              <a:gd name="adj" fmla="val 5336"/>
            </a:avLst>
          </a:prstGeom>
          <a:no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257" name="sTextBox 118">
            <a:extLst>
              <a:ext uri="{FF2B5EF4-FFF2-40B4-BE49-F238E27FC236}">
                <a16:creationId xmlns:a16="http://schemas.microsoft.com/office/drawing/2014/main" id="{4BEC167F-7908-C3FF-F28A-014489C938F3}"/>
              </a:ext>
              <a:ext uri="{C183D7F6-B498-43B3-948B-1728B52AA6E4}">
                <adec:decorative xmlns:adec="http://schemas.microsoft.com/office/drawing/2017/decorative" val="1"/>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Operational databases</a:t>
            </a:r>
          </a:p>
        </p:txBody>
      </p:sp>
      <p:sp>
        <p:nvSpPr>
          <p:cNvPr id="258" name="Rectangle: Rounded Corners 257">
            <a:extLst>
              <a:ext uri="{FF2B5EF4-FFF2-40B4-BE49-F238E27FC236}">
                <a16:creationId xmlns:a16="http://schemas.microsoft.com/office/drawing/2014/main" id="{63F8B2A9-C336-D440-6A4E-C8096775484C}"/>
              </a:ext>
              <a:ext uri="{C183D7F6-B498-43B3-948B-1728B52AA6E4}">
                <adec:decorative xmlns:adec="http://schemas.microsoft.com/office/drawing/2017/decorative" val="1"/>
              </a:ext>
            </a:extLst>
          </p:cNvPr>
          <p:cNvSpPr/>
          <p:nvPr/>
        </p:nvSpPr>
        <p:spPr bwMode="auto">
          <a:xfrm>
            <a:off x="7457963" y="3910279"/>
            <a:ext cx="3077943" cy="1435884"/>
          </a:xfrm>
          <a:prstGeom prst="roundRect">
            <a:avLst>
              <a:gd name="adj" fmla="val 5271"/>
            </a:avLst>
          </a:prstGeom>
          <a:no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259" name="TextBox 258">
            <a:extLst>
              <a:ext uri="{FF2B5EF4-FFF2-40B4-BE49-F238E27FC236}">
                <a16:creationId xmlns:a16="http://schemas.microsoft.com/office/drawing/2014/main" id="{74CCFC64-CE64-4436-B134-E43F87FFFC79}"/>
              </a:ext>
              <a:ext uri="{C183D7F6-B498-43B3-948B-1728B52AA6E4}">
                <adec:decorative xmlns:adec="http://schemas.microsoft.com/office/drawing/2017/decorative" val="1"/>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Analytics</a:t>
            </a:r>
          </a:p>
        </p:txBody>
      </p:sp>
      <p:sp>
        <p:nvSpPr>
          <p:cNvPr id="260" name="Rectangle: Rounded Corners 259">
            <a:extLst>
              <a:ext uri="{FF2B5EF4-FFF2-40B4-BE49-F238E27FC236}">
                <a16:creationId xmlns:a16="http://schemas.microsoft.com/office/drawing/2014/main" id="{1B5ABC9B-FD95-E69D-84B9-D2A8A88EC23C}"/>
              </a:ext>
              <a:ext uri="{C183D7F6-B498-43B3-948B-1728B52AA6E4}">
                <adec:decorative xmlns:adec="http://schemas.microsoft.com/office/drawing/2017/decorative" val="1"/>
              </a:ext>
            </a:extLst>
          </p:cNvPr>
          <p:cNvSpPr/>
          <p:nvPr/>
        </p:nvSpPr>
        <p:spPr bwMode="auto">
          <a:xfrm>
            <a:off x="7457963" y="3910279"/>
            <a:ext cx="3077943" cy="1435884"/>
          </a:xfrm>
          <a:prstGeom prst="roundRect">
            <a:avLst>
              <a:gd name="adj" fmla="val 5336"/>
            </a:avLst>
          </a:prstGeom>
          <a:no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3</a:t>
            </a:r>
          </a:p>
        </p:txBody>
      </p:sp>
      <p:sp>
        <p:nvSpPr>
          <p:cNvPr id="261" name="TextBox 260">
            <a:extLst>
              <a:ext uri="{FF2B5EF4-FFF2-40B4-BE49-F238E27FC236}">
                <a16:creationId xmlns:a16="http://schemas.microsoft.com/office/drawing/2014/main" id="{FCE192D0-95BF-CE89-0D7F-D035FC885FDD}"/>
              </a:ext>
              <a:ext uri="{C183D7F6-B498-43B3-948B-1728B52AA6E4}">
                <adec:decorative xmlns:adec="http://schemas.microsoft.com/office/drawing/2017/decorative" val="1"/>
              </a:ext>
            </a:extLst>
          </p:cNvPr>
          <p:cNvSpPr txBox="1"/>
          <p:nvPr/>
        </p:nvSpPr>
        <p:spPr>
          <a:xfrm>
            <a:off x="7927973" y="4608886"/>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noFill/>
                <a:effectLst/>
                <a:uLnTx/>
                <a:uFillTx/>
                <a:latin typeface="Segoe UI Semibold"/>
                <a:ea typeface="+mn-ea"/>
                <a:cs typeface="Segoe UI" pitchFamily="34" charset="0"/>
              </a:rPr>
              <a:t>Data governance</a:t>
            </a:r>
          </a:p>
        </p:txBody>
      </p:sp>
      <p:grpSp>
        <p:nvGrpSpPr>
          <p:cNvPr id="262" name="Group 261">
            <a:extLst>
              <a:ext uri="{FF2B5EF4-FFF2-40B4-BE49-F238E27FC236}">
                <a16:creationId xmlns:a16="http://schemas.microsoft.com/office/drawing/2014/main" id="{8529C202-F4F8-9A34-B6AB-68D25038819A}"/>
              </a:ext>
              <a:ext uri="{C183D7F6-B498-43B3-948B-1728B52AA6E4}">
                <adec:decorative xmlns:adec="http://schemas.microsoft.com/office/drawing/2017/decorative" val="1"/>
              </a:ext>
            </a:extLst>
          </p:cNvPr>
          <p:cNvGrpSpPr/>
          <p:nvPr/>
        </p:nvGrpSpPr>
        <p:grpSpPr>
          <a:xfrm>
            <a:off x="7925944" y="2774950"/>
            <a:ext cx="2141981" cy="1644181"/>
            <a:chOff x="15851888" y="5549900"/>
            <a:chExt cx="4283962" cy="3288361"/>
          </a:xfrm>
        </p:grpSpPr>
        <p:grpSp>
          <p:nvGrpSpPr>
            <p:cNvPr id="263" name="Group 262">
              <a:extLst>
                <a:ext uri="{FF2B5EF4-FFF2-40B4-BE49-F238E27FC236}">
                  <a16:creationId xmlns:a16="http://schemas.microsoft.com/office/drawing/2014/main" id="{CF357736-EDA5-8880-19B7-667F8C5F64B1}"/>
                </a:ext>
              </a:extLst>
            </p:cNvPr>
            <p:cNvGrpSpPr/>
            <p:nvPr/>
          </p:nvGrpSpPr>
          <p:grpSpPr>
            <a:xfrm>
              <a:off x="17570450" y="5549900"/>
              <a:ext cx="847527" cy="1911774"/>
              <a:chOff x="17572567" y="584200"/>
              <a:chExt cx="845410" cy="5719234"/>
            </a:xfrm>
          </p:grpSpPr>
          <p:cxnSp>
            <p:nvCxnSpPr>
              <p:cNvPr id="270" name="Straight Connector 67">
                <a:extLst>
                  <a:ext uri="{FF2B5EF4-FFF2-40B4-BE49-F238E27FC236}">
                    <a16:creationId xmlns:a16="http://schemas.microsoft.com/office/drawing/2014/main" id="{A894B36F-08CB-5C71-2255-7EEF24DD8095}"/>
                  </a:ext>
                </a:extLst>
              </p:cNvPr>
              <p:cNvCxnSpPr>
                <a:cxnSpLocks/>
              </p:cNvCxnSpPr>
              <p:nvPr/>
            </p:nvCxnSpPr>
            <p:spPr>
              <a:xfrm flipV="1">
                <a:off x="17572567" y="584200"/>
                <a:ext cx="0" cy="5719234"/>
              </a:xfrm>
              <a:prstGeom prst="straightConnector1">
                <a:avLst/>
              </a:prstGeom>
              <a:noFill/>
              <a:ln w="15875" cap="rnd">
                <a:gradFill flip="none" rotWithShape="1">
                  <a:gsLst>
                    <a:gs pos="100000">
                      <a:srgbClr val="0078D4"/>
                    </a:gs>
                    <a:gs pos="0">
                      <a:srgbClr val="706FCE"/>
                    </a:gs>
                  </a:gsLst>
                  <a:lin ang="16200000" scaled="1"/>
                  <a:tileRect/>
                </a:gradFill>
                <a:prstDash val="solid"/>
                <a:round/>
              </a:ln>
            </p:spPr>
          </p:cxnSp>
          <p:cxnSp>
            <p:nvCxnSpPr>
              <p:cNvPr id="271" name="Straight Connector 67">
                <a:extLst>
                  <a:ext uri="{FF2B5EF4-FFF2-40B4-BE49-F238E27FC236}">
                    <a16:creationId xmlns:a16="http://schemas.microsoft.com/office/drawing/2014/main" id="{97CA631C-B914-3E68-7229-B28966289432}"/>
                  </a:ext>
                </a:extLst>
              </p:cNvPr>
              <p:cNvCxnSpPr>
                <a:cxnSpLocks/>
              </p:cNvCxnSpPr>
              <p:nvPr/>
            </p:nvCxnSpPr>
            <p:spPr>
              <a:xfrm flipV="1">
                <a:off x="17783919" y="584200"/>
                <a:ext cx="0" cy="5719234"/>
              </a:xfrm>
              <a:prstGeom prst="straightConnector1">
                <a:avLst/>
              </a:prstGeom>
              <a:noFill/>
              <a:ln w="15875" cap="rnd">
                <a:gradFill flip="none" rotWithShape="1">
                  <a:gsLst>
                    <a:gs pos="100000">
                      <a:srgbClr val="0078D4"/>
                    </a:gs>
                    <a:gs pos="0">
                      <a:srgbClr val="706FCE"/>
                    </a:gs>
                  </a:gsLst>
                  <a:lin ang="16200000" scaled="1"/>
                  <a:tileRect/>
                </a:gradFill>
                <a:prstDash val="solid"/>
                <a:round/>
              </a:ln>
            </p:spPr>
          </p:cxnSp>
          <p:cxnSp>
            <p:nvCxnSpPr>
              <p:cNvPr id="272" name="Straight Connector 67">
                <a:extLst>
                  <a:ext uri="{FF2B5EF4-FFF2-40B4-BE49-F238E27FC236}">
                    <a16:creationId xmlns:a16="http://schemas.microsoft.com/office/drawing/2014/main" id="{9311A009-9650-BAFC-DB68-A36793772B55}"/>
                  </a:ext>
                </a:extLst>
              </p:cNvPr>
              <p:cNvCxnSpPr>
                <a:cxnSpLocks/>
              </p:cNvCxnSpPr>
              <p:nvPr/>
            </p:nvCxnSpPr>
            <p:spPr>
              <a:xfrm flipV="1">
                <a:off x="17995271" y="584200"/>
                <a:ext cx="0" cy="5719234"/>
              </a:xfrm>
              <a:prstGeom prst="straightConnector1">
                <a:avLst/>
              </a:prstGeom>
              <a:noFill/>
              <a:ln w="15875" cap="rnd">
                <a:gradFill flip="none" rotWithShape="1">
                  <a:gsLst>
                    <a:gs pos="100000">
                      <a:srgbClr val="0078D4"/>
                    </a:gs>
                    <a:gs pos="0">
                      <a:srgbClr val="706FCE"/>
                    </a:gs>
                  </a:gsLst>
                  <a:lin ang="16200000" scaled="1"/>
                  <a:tileRect/>
                </a:gradFill>
                <a:prstDash val="solid"/>
                <a:round/>
              </a:ln>
            </p:spPr>
          </p:cxnSp>
          <p:cxnSp>
            <p:nvCxnSpPr>
              <p:cNvPr id="273" name="Straight Connector 67">
                <a:extLst>
                  <a:ext uri="{FF2B5EF4-FFF2-40B4-BE49-F238E27FC236}">
                    <a16:creationId xmlns:a16="http://schemas.microsoft.com/office/drawing/2014/main" id="{539724DE-65E0-27CB-4A83-8BADAEE50776}"/>
                  </a:ext>
                </a:extLst>
              </p:cNvPr>
              <p:cNvCxnSpPr>
                <a:cxnSpLocks/>
              </p:cNvCxnSpPr>
              <p:nvPr/>
            </p:nvCxnSpPr>
            <p:spPr>
              <a:xfrm flipV="1">
                <a:off x="18206623" y="584200"/>
                <a:ext cx="0" cy="5719234"/>
              </a:xfrm>
              <a:prstGeom prst="straightConnector1">
                <a:avLst/>
              </a:prstGeom>
              <a:noFill/>
              <a:ln w="15875" cap="rnd">
                <a:gradFill flip="none" rotWithShape="1">
                  <a:gsLst>
                    <a:gs pos="100000">
                      <a:srgbClr val="0078D4"/>
                    </a:gs>
                    <a:gs pos="0">
                      <a:srgbClr val="706FCE"/>
                    </a:gs>
                  </a:gsLst>
                  <a:lin ang="16200000" scaled="1"/>
                  <a:tileRect/>
                </a:gradFill>
                <a:prstDash val="solid"/>
                <a:round/>
              </a:ln>
            </p:spPr>
          </p:cxnSp>
          <p:cxnSp>
            <p:nvCxnSpPr>
              <p:cNvPr id="274" name="Straight Connector 67">
                <a:extLst>
                  <a:ext uri="{FF2B5EF4-FFF2-40B4-BE49-F238E27FC236}">
                    <a16:creationId xmlns:a16="http://schemas.microsoft.com/office/drawing/2014/main" id="{96DC6338-993B-FC25-6626-C2E95C6B51FC}"/>
                  </a:ext>
                </a:extLst>
              </p:cNvPr>
              <p:cNvCxnSpPr>
                <a:cxnSpLocks/>
              </p:cNvCxnSpPr>
              <p:nvPr/>
            </p:nvCxnSpPr>
            <p:spPr>
              <a:xfrm flipV="1">
                <a:off x="18417977" y="584200"/>
                <a:ext cx="0" cy="5719234"/>
              </a:xfrm>
              <a:prstGeom prst="straightConnector1">
                <a:avLst/>
              </a:prstGeom>
              <a:noFill/>
              <a:ln w="15875" cap="rnd">
                <a:gradFill flip="none" rotWithShape="1">
                  <a:gsLst>
                    <a:gs pos="100000">
                      <a:srgbClr val="0078D4"/>
                    </a:gs>
                    <a:gs pos="0">
                      <a:srgbClr val="706FCE"/>
                    </a:gs>
                  </a:gsLst>
                  <a:lin ang="16200000" scaled="1"/>
                  <a:tileRect/>
                </a:gradFill>
                <a:prstDash val="solid"/>
                <a:round/>
              </a:ln>
            </p:spPr>
          </p:cxnSp>
        </p:grpSp>
        <p:grpSp>
          <p:nvGrpSpPr>
            <p:cNvPr id="264" name="Graphic 79">
              <a:extLst>
                <a:ext uri="{FF2B5EF4-FFF2-40B4-BE49-F238E27FC236}">
                  <a16:creationId xmlns:a16="http://schemas.microsoft.com/office/drawing/2014/main" id="{874D9FDF-738C-A546-92F2-82CC38F7FFF2}"/>
                </a:ext>
              </a:extLst>
            </p:cNvPr>
            <p:cNvGrpSpPr/>
            <p:nvPr/>
          </p:nvGrpSpPr>
          <p:grpSpPr>
            <a:xfrm>
              <a:off x="15851888" y="7463753"/>
              <a:ext cx="4283962" cy="1374508"/>
              <a:chOff x="15851888" y="7813949"/>
              <a:chExt cx="4283962" cy="1374508"/>
            </a:xfrm>
          </p:grpSpPr>
          <p:sp>
            <p:nvSpPr>
              <p:cNvPr id="265" name="Freeform: Shape 264">
                <a:extLst>
                  <a:ext uri="{FF2B5EF4-FFF2-40B4-BE49-F238E27FC236}">
                    <a16:creationId xmlns:a16="http://schemas.microsoft.com/office/drawing/2014/main" id="{2B67CB94-A759-8048-AE68-2151AD47B3B3}"/>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587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CC99E46D-C6CF-D84F-C57F-F70510524C29}"/>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587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834FD080-E355-C5F0-4AE8-47E3F6583594}"/>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587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7418E60C-2626-C33C-DDEC-29B552E3BDAC}"/>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587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6713A0ED-9ACD-52AD-D1F8-098D426F5578}"/>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5875"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75" name="Oval 274">
            <a:extLst>
              <a:ext uri="{FF2B5EF4-FFF2-40B4-BE49-F238E27FC236}">
                <a16:creationId xmlns:a16="http://schemas.microsoft.com/office/drawing/2014/main" id="{1256C732-61CE-558C-C03B-5A98ECD329FB}"/>
              </a:ext>
              <a:ext uri="{C183D7F6-B498-43B3-948B-1728B52AA6E4}">
                <adec:decorative xmlns:adec="http://schemas.microsoft.com/office/drawing/2017/decorative" val="1"/>
              </a:ext>
            </a:extLst>
          </p:cNvPr>
          <p:cNvSpPr>
            <a:spLocks noChangeAspect="1"/>
          </p:cNvSpPr>
          <p:nvPr/>
        </p:nvSpPr>
        <p:spPr bwMode="auto">
          <a:xfrm>
            <a:off x="8757543" y="298956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6" name="Oval 275">
            <a:extLst>
              <a:ext uri="{FF2B5EF4-FFF2-40B4-BE49-F238E27FC236}">
                <a16:creationId xmlns:a16="http://schemas.microsoft.com/office/drawing/2014/main" id="{15DD11F4-5C2A-5B99-E5D4-5205973382C1}"/>
              </a:ext>
              <a:ext uri="{C183D7F6-B498-43B3-948B-1728B52AA6E4}">
                <adec:decorative xmlns:adec="http://schemas.microsoft.com/office/drawing/2017/decorative" val="1"/>
              </a:ext>
            </a:extLst>
          </p:cNvPr>
          <p:cNvSpPr>
            <a:spLocks noChangeAspect="1"/>
          </p:cNvSpPr>
          <p:nvPr/>
        </p:nvSpPr>
        <p:spPr bwMode="auto">
          <a:xfrm>
            <a:off x="9078218" y="288097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8" name="Oval 277">
            <a:extLst>
              <a:ext uri="{FF2B5EF4-FFF2-40B4-BE49-F238E27FC236}">
                <a16:creationId xmlns:a16="http://schemas.microsoft.com/office/drawing/2014/main" id="{A98124F6-BE0C-1182-226A-4573C18F275F}"/>
              </a:ext>
              <a:ext uri="{C183D7F6-B498-43B3-948B-1728B52AA6E4}">
                <adec:decorative xmlns:adec="http://schemas.microsoft.com/office/drawing/2017/decorative" val="1"/>
              </a:ext>
            </a:extLst>
          </p:cNvPr>
          <p:cNvSpPr>
            <a:spLocks noChangeAspect="1"/>
          </p:cNvSpPr>
          <p:nvPr/>
        </p:nvSpPr>
        <p:spPr bwMode="auto">
          <a:xfrm>
            <a:off x="8970268" y="323911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9" name="Oval 278">
            <a:extLst>
              <a:ext uri="{FF2B5EF4-FFF2-40B4-BE49-F238E27FC236}">
                <a16:creationId xmlns:a16="http://schemas.microsoft.com/office/drawing/2014/main" id="{00CCB367-4FD2-D3B9-4D4B-4C7DA81589DC}"/>
              </a:ext>
              <a:ext uri="{C183D7F6-B498-43B3-948B-1728B52AA6E4}">
                <adec:decorative xmlns:adec="http://schemas.microsoft.com/office/drawing/2017/decorative" val="1"/>
              </a:ext>
            </a:extLst>
          </p:cNvPr>
          <p:cNvSpPr>
            <a:spLocks noChangeAspect="1"/>
          </p:cNvSpPr>
          <p:nvPr/>
        </p:nvSpPr>
        <p:spPr bwMode="auto">
          <a:xfrm>
            <a:off x="9182993" y="343596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0" name="Oval 279">
            <a:extLst>
              <a:ext uri="{FF2B5EF4-FFF2-40B4-BE49-F238E27FC236}">
                <a16:creationId xmlns:a16="http://schemas.microsoft.com/office/drawing/2014/main" id="{25D10289-4263-3744-2930-57D380E4B883}"/>
              </a:ext>
              <a:ext uri="{C183D7F6-B498-43B3-948B-1728B52AA6E4}">
                <adec:decorative xmlns:adec="http://schemas.microsoft.com/office/drawing/2017/decorative" val="1"/>
              </a:ext>
            </a:extLst>
          </p:cNvPr>
          <p:cNvSpPr>
            <a:spLocks noChangeAspect="1"/>
          </p:cNvSpPr>
          <p:nvPr/>
        </p:nvSpPr>
        <p:spPr bwMode="auto">
          <a:xfrm>
            <a:off x="9586001" y="408950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1" name="Oval 280">
            <a:extLst>
              <a:ext uri="{FF2B5EF4-FFF2-40B4-BE49-F238E27FC236}">
                <a16:creationId xmlns:a16="http://schemas.microsoft.com/office/drawing/2014/main" id="{A0B9E434-EB48-EE59-59E1-68F13E50005F}"/>
              </a:ext>
              <a:ext uri="{C183D7F6-B498-43B3-948B-1728B52AA6E4}">
                <adec:decorative xmlns:adec="http://schemas.microsoft.com/office/drawing/2017/decorative" val="1"/>
              </a:ext>
            </a:extLst>
          </p:cNvPr>
          <p:cNvSpPr>
            <a:spLocks noChangeAspect="1"/>
          </p:cNvSpPr>
          <p:nvPr/>
        </p:nvSpPr>
        <p:spPr bwMode="auto">
          <a:xfrm>
            <a:off x="8675302" y="413214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2" name="Oval 281">
            <a:extLst>
              <a:ext uri="{FF2B5EF4-FFF2-40B4-BE49-F238E27FC236}">
                <a16:creationId xmlns:a16="http://schemas.microsoft.com/office/drawing/2014/main" id="{C1B6A9CA-67C6-7BA1-0845-22D70EC1A062}"/>
              </a:ext>
              <a:ext uri="{C183D7F6-B498-43B3-948B-1728B52AA6E4}">
                <adec:decorative xmlns:adec="http://schemas.microsoft.com/office/drawing/2017/decorative" val="1"/>
              </a:ext>
            </a:extLst>
          </p:cNvPr>
          <p:cNvSpPr>
            <a:spLocks noChangeAspect="1"/>
          </p:cNvSpPr>
          <p:nvPr/>
        </p:nvSpPr>
        <p:spPr bwMode="auto">
          <a:xfrm>
            <a:off x="8968680" y="372928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3" name="Oval 282">
            <a:extLst>
              <a:ext uri="{FF2B5EF4-FFF2-40B4-BE49-F238E27FC236}">
                <a16:creationId xmlns:a16="http://schemas.microsoft.com/office/drawing/2014/main" id="{7CE31DF8-DC87-AFC3-E8BF-7FE335CE71B5}"/>
              </a:ext>
              <a:ext uri="{C183D7F6-B498-43B3-948B-1728B52AA6E4}">
                <adec:decorative xmlns:adec="http://schemas.microsoft.com/office/drawing/2017/decorative" val="1"/>
              </a:ext>
            </a:extLst>
          </p:cNvPr>
          <p:cNvSpPr>
            <a:spLocks noChangeAspect="1"/>
          </p:cNvSpPr>
          <p:nvPr/>
        </p:nvSpPr>
        <p:spPr bwMode="auto">
          <a:xfrm>
            <a:off x="9121181" y="393964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4" name="Oval 283">
            <a:extLst>
              <a:ext uri="{FF2B5EF4-FFF2-40B4-BE49-F238E27FC236}">
                <a16:creationId xmlns:a16="http://schemas.microsoft.com/office/drawing/2014/main" id="{9198ED4B-2842-BAE8-393B-F598BB9BD54A}"/>
              </a:ext>
              <a:ext uri="{C183D7F6-B498-43B3-948B-1728B52AA6E4}">
                <adec:decorative xmlns:adec="http://schemas.microsoft.com/office/drawing/2017/decorative" val="1"/>
              </a:ext>
            </a:extLst>
          </p:cNvPr>
          <p:cNvSpPr>
            <a:spLocks noChangeAspect="1"/>
          </p:cNvSpPr>
          <p:nvPr/>
        </p:nvSpPr>
        <p:spPr bwMode="auto">
          <a:xfrm>
            <a:off x="8606231" y="395780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5" name="TextBox 284">
            <a:extLst>
              <a:ext uri="{FF2B5EF4-FFF2-40B4-BE49-F238E27FC236}">
                <a16:creationId xmlns:a16="http://schemas.microsoft.com/office/drawing/2014/main" id="{890AF166-2E63-540B-DA5A-08B97D321777}"/>
              </a:ext>
              <a:ext uri="{C183D7F6-B498-43B3-948B-1728B52AA6E4}">
                <adec:decorative xmlns:adec="http://schemas.microsoft.com/office/drawing/2017/decorative" val="1"/>
              </a:ext>
            </a:extLst>
          </p:cNvPr>
          <p:cNvSpPr txBox="1"/>
          <p:nvPr/>
        </p:nvSpPr>
        <p:spPr>
          <a:xfrm>
            <a:off x="7040118" y="5162570"/>
            <a:ext cx="391363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7711">
                      <a:srgbClr val="FFFFFF"/>
                    </a:gs>
                    <a:gs pos="54000">
                      <a:srgbClr val="FFFFFF"/>
                    </a:gs>
                  </a:gsLst>
                  <a:lin ang="2700000" scaled="0"/>
                </a:gradFill>
                <a:effectLst/>
                <a:uLnTx/>
                <a:uFillTx/>
                <a:latin typeface="Segoe UI Semibold"/>
                <a:ea typeface="+mn-ea"/>
                <a:cs typeface="+mn-cs"/>
              </a:rPr>
              <a:t>Operational databases   </a:t>
            </a:r>
            <a:r>
              <a:rPr kumimoji="0" lang="en-US" sz="1200" b="0" i="0" u="none" strike="noStrike" kern="1200" cap="none" spc="0" normalizeH="0" baseline="14000" noProof="0">
                <a:ln>
                  <a:noFill/>
                </a:ln>
                <a:gradFill>
                  <a:gsLst>
                    <a:gs pos="27711">
                      <a:srgbClr val="FFFFFF"/>
                    </a:gs>
                    <a:gs pos="54000">
                      <a:srgbClr val="FFFFFF"/>
                    </a:gs>
                  </a:gsLst>
                  <a:lin ang="2700000" scaled="0"/>
                </a:gradFill>
                <a:effectLst/>
                <a:uLnTx/>
                <a:uFillTx/>
                <a:latin typeface="Segoe UI Semibold"/>
                <a:ea typeface="+mn-ea"/>
                <a:cs typeface="+mn-cs"/>
              </a:rPr>
              <a:t>|</a:t>
            </a:r>
            <a:r>
              <a:rPr kumimoji="0" lang="en-US" sz="1200" b="0" i="0" u="none" strike="noStrike" kern="1200" cap="none" spc="0" normalizeH="0" baseline="0" noProof="0">
                <a:ln>
                  <a:noFill/>
                </a:ln>
                <a:gradFill>
                  <a:gsLst>
                    <a:gs pos="27711">
                      <a:srgbClr val="FFFFFF"/>
                    </a:gs>
                    <a:gs pos="54000">
                      <a:srgbClr val="FFFFFF"/>
                    </a:gs>
                  </a:gsLst>
                  <a:lin ang="2700000" scaled="0"/>
                </a:gradFill>
                <a:effectLst/>
                <a:uLnTx/>
                <a:uFillTx/>
                <a:latin typeface="Segoe UI Semibold"/>
                <a:ea typeface="+mn-ea"/>
                <a:cs typeface="+mn-cs"/>
              </a:rPr>
              <a:t>   Analytics   </a:t>
            </a:r>
            <a:r>
              <a:rPr kumimoji="0" lang="en-US" sz="1200" b="0" i="0" u="none" strike="noStrike" kern="1200" cap="none" spc="0" normalizeH="0" baseline="14000" noProof="0">
                <a:ln>
                  <a:noFill/>
                </a:ln>
                <a:gradFill>
                  <a:gsLst>
                    <a:gs pos="27711">
                      <a:srgbClr val="FFFFFF"/>
                    </a:gs>
                    <a:gs pos="54000">
                      <a:srgbClr val="FFFFFF"/>
                    </a:gs>
                  </a:gsLst>
                  <a:lin ang="2700000" scaled="0"/>
                </a:gradFill>
                <a:effectLst/>
                <a:uLnTx/>
                <a:uFillTx/>
                <a:latin typeface="Segoe UI Semibold"/>
                <a:ea typeface="+mn-ea"/>
                <a:cs typeface="+mn-cs"/>
              </a:rPr>
              <a:t>|</a:t>
            </a:r>
            <a:r>
              <a:rPr kumimoji="0" lang="en-US" sz="1200" b="0" i="0" u="none" strike="noStrike" kern="1200" cap="none" spc="0" normalizeH="0" baseline="0" noProof="0">
                <a:ln>
                  <a:noFill/>
                </a:ln>
                <a:gradFill>
                  <a:gsLst>
                    <a:gs pos="27711">
                      <a:srgbClr val="FFFFFF"/>
                    </a:gs>
                    <a:gs pos="54000">
                      <a:srgbClr val="FFFFFF"/>
                    </a:gs>
                  </a:gsLst>
                  <a:lin ang="2700000" scaled="0"/>
                </a:gradFill>
                <a:effectLst/>
                <a:uLnTx/>
                <a:uFillTx/>
                <a:latin typeface="Segoe UI Semibold"/>
                <a:ea typeface="+mn-ea"/>
                <a:cs typeface="+mn-cs"/>
              </a:rPr>
              <a:t>   Data governance </a:t>
            </a:r>
          </a:p>
        </p:txBody>
      </p:sp>
      <p:grpSp>
        <p:nvGrpSpPr>
          <p:cNvPr id="286" name="Group 285">
            <a:extLst>
              <a:ext uri="{FF2B5EF4-FFF2-40B4-BE49-F238E27FC236}">
                <a16:creationId xmlns:a16="http://schemas.microsoft.com/office/drawing/2014/main" id="{BFC43D28-3557-77ED-A19F-FE3AB15FCA61}"/>
              </a:ext>
              <a:ext uri="{C183D7F6-B498-43B3-948B-1728B52AA6E4}">
                <adec:decorative xmlns:adec="http://schemas.microsoft.com/office/drawing/2017/decorative" val="1"/>
              </a:ext>
            </a:extLst>
          </p:cNvPr>
          <p:cNvGrpSpPr/>
          <p:nvPr/>
        </p:nvGrpSpPr>
        <p:grpSpPr>
          <a:xfrm>
            <a:off x="7040118" y="1139433"/>
            <a:ext cx="3913633" cy="1636884"/>
            <a:chOff x="14080236" y="2278866"/>
            <a:chExt cx="7827265" cy="3273768"/>
          </a:xfrm>
        </p:grpSpPr>
        <p:sp>
          <p:nvSpPr>
            <p:cNvPr id="287" name="Rectangle: Rounded Corners 286">
              <a:extLst>
                <a:ext uri="{FF2B5EF4-FFF2-40B4-BE49-F238E27FC236}">
                  <a16:creationId xmlns:a16="http://schemas.microsoft.com/office/drawing/2014/main" id="{997BF0C7-CDF1-4A1E-E3B3-E4DEA4C688BA}"/>
                </a:ext>
              </a:extLst>
            </p:cNvPr>
            <p:cNvSpPr/>
            <p:nvPr/>
          </p:nvSpPr>
          <p:spPr bwMode="auto">
            <a:xfrm>
              <a:off x="14080236" y="2278866"/>
              <a:ext cx="7827265" cy="3273768"/>
            </a:xfrm>
            <a:prstGeom prst="roundRect">
              <a:avLst>
                <a:gd name="adj" fmla="val 3623"/>
              </a:avLst>
            </a:prstGeom>
            <a:solidFill>
              <a:schemeClr val="tx1"/>
            </a:solidFill>
            <a:ln w="25400" cap="rnd">
              <a:gradFill>
                <a:gsLst>
                  <a:gs pos="0">
                    <a:srgbClr val="0078D4"/>
                  </a:gs>
                  <a:gs pos="100000">
                    <a:srgbClr val="8661C5"/>
                  </a:gs>
                </a:gsLst>
                <a:lin ang="2700000" scaled="0"/>
              </a:gradFill>
              <a:headEnd type="none" w="lg" len="med"/>
              <a:tailEnd type="none" w="lg" len="med"/>
            </a:ln>
            <a:effectLst>
              <a:outerShdw blurRad="63500" dist="127000" dir="2700000" algn="tl" rotWithShape="0">
                <a:srgbClr val="737373">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a:ln>
                    <a:noFill/>
                  </a:ln>
                  <a:noFill/>
                  <a:effectLst/>
                  <a:uLnTx/>
                  <a:uFillTx/>
                  <a:latin typeface="Segoe UI Semibold"/>
                  <a:ea typeface="+mn-ea"/>
                  <a:cs typeface="Segoe UI Semilight" panose="020B0402040204020203" pitchFamily="34" charset="0"/>
                </a:rPr>
                <a:t>2</a:t>
              </a:r>
            </a:p>
          </p:txBody>
        </p:sp>
        <p:sp>
          <p:nvSpPr>
            <p:cNvPr id="288" name="TextBox 287">
              <a:extLst>
                <a:ext uri="{FF2B5EF4-FFF2-40B4-BE49-F238E27FC236}">
                  <a16:creationId xmlns:a16="http://schemas.microsoft.com/office/drawing/2014/main" id="{8FD79C23-E20C-3611-2DCA-14C0E8C57893}"/>
                </a:ext>
              </a:extLst>
            </p:cNvPr>
            <p:cNvSpPr txBox="1"/>
            <p:nvPr/>
          </p:nvSpPr>
          <p:spPr>
            <a:xfrm>
              <a:off x="14866596" y="2930868"/>
              <a:ext cx="6254545" cy="1969770"/>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90000"/>
                </a:lnSpc>
                <a:spcBef>
                  <a:spcPts val="1200"/>
                </a:spcBef>
                <a:spcAft>
                  <a:spcPts val="0"/>
                </a:spcAft>
                <a:buClr>
                  <a:srgbClr val="0078D4"/>
                </a:buClr>
                <a:buSzPct val="90000"/>
                <a:buFontTx/>
                <a:buNone/>
                <a:tabLst/>
                <a:defRPr/>
              </a:pPr>
              <a:r>
                <a:rPr kumimoji="0" lang="en-US" sz="3000" b="1" i="0" u="none" strike="noStrike" kern="1200" cap="none" spc="-50" normalizeH="0" baseline="0" noProof="0">
                  <a:ln>
                    <a:noFill/>
                  </a:ln>
                  <a:gradFill>
                    <a:gsLst>
                      <a:gs pos="0">
                        <a:srgbClr val="3C335E"/>
                      </a:gs>
                      <a:gs pos="100000">
                        <a:srgbClr val="6C81C2"/>
                      </a:gs>
                    </a:gsLst>
                    <a:lin ang="2700000" scaled="1"/>
                  </a:gradFill>
                  <a:effectLst/>
                  <a:uLnTx/>
                  <a:uFillTx/>
                  <a:latin typeface="Segoe UI Semibold"/>
                  <a:ea typeface="+mn-ea"/>
                  <a:cs typeface="+mn-cs"/>
                </a:rPr>
                <a:t>Microsoft Cloud</a:t>
              </a:r>
            </a:p>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Dynamics 365  </a:t>
              </a:r>
              <a:r>
                <a:rPr kumimoji="0" lang="en-US" sz="1600" b="0" i="0" u="none" strike="noStrike" kern="1200" cap="none" spc="0" normalizeH="0" baseline="5000" noProof="0">
                  <a:ln>
                    <a:noFill/>
                  </a:ln>
                  <a:gradFill>
                    <a:gsLst>
                      <a:gs pos="62048">
                        <a:srgbClr val="2F2F2F"/>
                      </a:gs>
                      <a:gs pos="45000">
                        <a:srgbClr val="2F2F2F"/>
                      </a:gs>
                    </a:gsLst>
                    <a:lin ang="27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 Microsoft 365 </a:t>
              </a:r>
              <a:b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b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Power Platform</a:t>
              </a:r>
            </a:p>
          </p:txBody>
        </p:sp>
      </p:grpSp>
      <p:sp>
        <p:nvSpPr>
          <p:cNvPr id="85" name="TextBox 84">
            <a:extLst>
              <a:ext uri="{FF2B5EF4-FFF2-40B4-BE49-F238E27FC236}">
                <a16:creationId xmlns:a16="http://schemas.microsoft.com/office/drawing/2014/main" id="{8DF8D87C-001E-9628-26C8-DF6C61C2E264}"/>
              </a:ext>
              <a:ext uri="{C183D7F6-B498-43B3-948B-1728B52AA6E4}">
                <adec:decorative xmlns:adec="http://schemas.microsoft.com/office/drawing/2017/decorative" val="1"/>
              </a:ext>
            </a:extLst>
          </p:cNvPr>
          <p:cNvSpPr txBox="1"/>
          <p:nvPr/>
        </p:nvSpPr>
        <p:spPr>
          <a:xfrm>
            <a:off x="6925912" y="4411341"/>
            <a:ext cx="4225480" cy="738664"/>
          </a:xfrm>
          <a:prstGeom prst="rect">
            <a:avLst/>
          </a:prstGeom>
          <a:noFill/>
        </p:spPr>
        <p:txBody>
          <a:bodyPr wrap="square" lIns="0" tIns="0" rIns="0" bIns="114300" rtlCol="0" anchor="b" anchorCtr="0">
            <a:spAutoFit/>
          </a:bodyPr>
          <a:lstStyle/>
          <a:p>
            <a:pPr algn="ctr" defTabSz="914367">
              <a:defRPr/>
            </a:pPr>
            <a:r>
              <a:rPr lang="en-US" sz="1800">
                <a:gradFill>
                  <a:gsLst>
                    <a:gs pos="4217">
                      <a:srgbClr val="FFFFFF"/>
                    </a:gs>
                    <a:gs pos="18072">
                      <a:srgbClr val="FFFFFF"/>
                    </a:gs>
                  </a:gsLst>
                  <a:lin ang="1800000" scaled="0"/>
                </a:gradFill>
                <a:latin typeface="Segoe UI Semibold"/>
              </a:rPr>
              <a:t>Microsoft Intelligent Data Platform</a:t>
            </a:r>
          </a:p>
          <a:p>
            <a:pPr algn="ctr">
              <a:spcBef>
                <a:spcPts val="300"/>
              </a:spcBef>
              <a:defRPr/>
            </a:pPr>
            <a:r>
              <a:rPr lang="en-US" sz="1000">
                <a:gradFill>
                  <a:gsLst>
                    <a:gs pos="3614">
                      <a:srgbClr val="FFFFFF"/>
                    </a:gs>
                    <a:gs pos="13855">
                      <a:srgbClr val="FFFFFF"/>
                    </a:gs>
                  </a:gsLst>
                  <a:lin ang="2700000" scaled="0"/>
                </a:gradFill>
                <a:latin typeface="Segoe UI Semibold"/>
              </a:rPr>
              <a:t>SQL Server  </a:t>
            </a:r>
            <a:r>
              <a:rPr lang="en-US" sz="1000" baseline="5000">
                <a:gradFill>
                  <a:gsLst>
                    <a:gs pos="3614">
                      <a:srgbClr val="FFFFFF"/>
                    </a:gs>
                    <a:gs pos="13855">
                      <a:srgbClr val="FFFFFF"/>
                    </a:gs>
                  </a:gsLst>
                  <a:lin ang="2700000" scaled="0"/>
                </a:gradFill>
                <a:latin typeface="Segoe UI Semibold"/>
              </a:rPr>
              <a:t>• </a:t>
            </a:r>
            <a:r>
              <a:rPr lang="en-US" sz="1000">
                <a:gradFill>
                  <a:gsLst>
                    <a:gs pos="3614">
                      <a:srgbClr val="FFFFFF"/>
                    </a:gs>
                    <a:gs pos="13855">
                      <a:srgbClr val="FFFFFF"/>
                    </a:gs>
                  </a:gsLst>
                  <a:lin ang="2700000" scaled="0"/>
                </a:gradFill>
                <a:latin typeface="Segoe UI Semibold"/>
              </a:rPr>
              <a:t> Azure SQL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Azure Cosmos DB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Azure Synapse Analytics </a:t>
            </a:r>
          </a:p>
          <a:p>
            <a:pPr algn="ctr">
              <a:defRPr/>
            </a:pPr>
            <a:r>
              <a:rPr lang="en-US" sz="1000">
                <a:gradFill>
                  <a:gsLst>
                    <a:gs pos="3614">
                      <a:srgbClr val="FFFFFF"/>
                    </a:gs>
                    <a:gs pos="13855">
                      <a:srgbClr val="FFFFFF"/>
                    </a:gs>
                  </a:gsLst>
                  <a:lin ang="2700000" scaled="0"/>
                </a:gradFill>
                <a:latin typeface="Segoe UI Semibold"/>
              </a:rPr>
              <a:t>Power BI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Microsoft Purview </a:t>
            </a:r>
            <a:r>
              <a:rPr lang="en-US" sz="1000" baseline="5000">
                <a:gradFill>
                  <a:gsLst>
                    <a:gs pos="3614">
                      <a:srgbClr val="FFFFFF"/>
                    </a:gs>
                    <a:gs pos="13855">
                      <a:srgbClr val="FFFFFF"/>
                    </a:gs>
                  </a:gsLst>
                  <a:lin ang="2700000" scaled="0"/>
                </a:gradFill>
                <a:latin typeface="Segoe UI Semibold"/>
              </a:rPr>
              <a:t> •</a:t>
            </a:r>
            <a:r>
              <a:rPr lang="en-US" sz="1000">
                <a:gradFill>
                  <a:gsLst>
                    <a:gs pos="3614">
                      <a:srgbClr val="FFFFFF"/>
                    </a:gs>
                    <a:gs pos="13855">
                      <a:srgbClr val="FFFFFF"/>
                    </a:gs>
                  </a:gsLst>
                  <a:lin ang="2700000" scaled="0"/>
                </a:gradFill>
                <a:latin typeface="Segoe UI Semibold"/>
              </a:rPr>
              <a:t>  Azure AI</a:t>
            </a:r>
          </a:p>
        </p:txBody>
      </p:sp>
    </p:spTree>
    <p:extLst>
      <p:ext uri="{BB962C8B-B14F-4D97-AF65-F5344CB8AC3E}">
        <p14:creationId xmlns:p14="http://schemas.microsoft.com/office/powerpoint/2010/main" val="2038370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fade">
                                      <p:cBhvr>
                                        <p:cTn id="7" dur="500"/>
                                        <p:tgtEl>
                                          <p:spTgt spid="286"/>
                                        </p:tgtEl>
                                      </p:cBhvr>
                                    </p:animEffect>
                                  </p:childTnLst>
                                </p:cTn>
                              </p:par>
                              <p:par>
                                <p:cTn id="8" presetID="42" presetClass="path" presetSubtype="0" decel="100000" fill="hold" nodeType="withEffect">
                                  <p:stCondLst>
                                    <p:cond delay="0"/>
                                  </p:stCondLst>
                                  <p:childTnLst>
                                    <p:animMotion origin="layout" path="M -6.25E-7 4.44444E-6 L -6.25E-7 0.03541 " pathEditMode="relative" rAng="0" ptsTypes="AA">
                                      <p:cBhvr>
                                        <p:cTn id="9" dur="700" spd="-100000" fill="hold"/>
                                        <p:tgtEl>
                                          <p:spTgt spid="286"/>
                                        </p:tgtEl>
                                        <p:attrNameLst>
                                          <p:attrName>ppt_x</p:attrName>
                                          <p:attrName>ppt_y</p:attrName>
                                        </p:attrNameLst>
                                      </p:cBhvr>
                                      <p:rCtr x="0" y="1771"/>
                                    </p:animMotion>
                                  </p:childTnLst>
                                </p:cTn>
                              </p:par>
                              <p:par>
                                <p:cTn id="10" presetID="22" presetClass="entr" presetSubtype="4" fill="hold" nodeType="withEffect">
                                  <p:stCondLst>
                                    <p:cond delay="0"/>
                                  </p:stCondLst>
                                  <p:childTnLst>
                                    <p:set>
                                      <p:cBhvr>
                                        <p:cTn id="11" dur="1" fill="hold">
                                          <p:stCondLst>
                                            <p:cond delay="0"/>
                                          </p:stCondLst>
                                        </p:cTn>
                                        <p:tgtEl>
                                          <p:spTgt spid="262"/>
                                        </p:tgtEl>
                                        <p:attrNameLst>
                                          <p:attrName>style.visibility</p:attrName>
                                        </p:attrNameLst>
                                      </p:cBhvr>
                                      <p:to>
                                        <p:strVal val="visible"/>
                                      </p:to>
                                    </p:set>
                                    <p:animEffect transition="in" filter="wipe(down)">
                                      <p:cBhvr>
                                        <p:cTn id="12" dur="1000"/>
                                        <p:tgtEl>
                                          <p:spTgt spid="262"/>
                                        </p:tgtEl>
                                      </p:cBhvr>
                                    </p:animEffect>
                                  </p:childTnLst>
                                </p:cTn>
                              </p:par>
                              <p:par>
                                <p:cTn id="13" presetID="1" presetClass="entr" presetSubtype="0" fill="hold" grpId="0" nodeType="withEffect">
                                  <p:stCondLst>
                                    <p:cond delay="750"/>
                                  </p:stCondLst>
                                  <p:childTnLst>
                                    <p:set>
                                      <p:cBhvr>
                                        <p:cTn id="14" dur="1" fill="hold">
                                          <p:stCondLst>
                                            <p:cond delay="0"/>
                                          </p:stCondLst>
                                        </p:cTn>
                                        <p:tgtEl>
                                          <p:spTgt spid="249"/>
                                        </p:tgtEl>
                                        <p:attrNameLst>
                                          <p:attrName>style.visibility</p:attrName>
                                        </p:attrNameLst>
                                      </p:cBhvr>
                                      <p:to>
                                        <p:strVal val="visible"/>
                                      </p:to>
                                    </p:set>
                                  </p:childTnLst>
                                </p:cTn>
                              </p:par>
                              <p:par>
                                <p:cTn id="15" presetID="37" presetClass="path" presetSubtype="0" repeatCount="indefinite" fill="hold" grpId="1" nodeType="withEffect">
                                  <p:stCondLst>
                                    <p:cond delay="750"/>
                                  </p:stCondLst>
                                  <p:childTnLst>
                                    <p:animMotion origin="layout" path="M -0.03008 0.00984 C 0.05547 -0.00579 0.08216 -0.11273 0.08229 -0.16725 " pathEditMode="relative" rAng="0" ptsTypes="AA">
                                      <p:cBhvr>
                                        <p:cTn id="16" dur="1250" fill="hold"/>
                                        <p:tgtEl>
                                          <p:spTgt spid="249"/>
                                        </p:tgtEl>
                                        <p:attrNameLst>
                                          <p:attrName>ppt_x</p:attrName>
                                          <p:attrName>ppt_y</p:attrName>
                                        </p:attrNameLst>
                                      </p:cBhvr>
                                      <p:rCtr x="5618" y="-8854"/>
                                    </p:animMotion>
                                  </p:childTnLst>
                                </p:cTn>
                              </p:par>
                              <p:par>
                                <p:cTn id="17" presetID="1" presetClass="entr" presetSubtype="0" fill="hold" grpId="0" nodeType="withEffect">
                                  <p:stCondLst>
                                    <p:cond delay="800"/>
                                  </p:stCondLst>
                                  <p:childTnLst>
                                    <p:set>
                                      <p:cBhvr>
                                        <p:cTn id="18" dur="1" fill="hold">
                                          <p:stCondLst>
                                            <p:cond delay="0"/>
                                          </p:stCondLst>
                                        </p:cTn>
                                        <p:tgtEl>
                                          <p:spTgt spid="245"/>
                                        </p:tgtEl>
                                        <p:attrNameLst>
                                          <p:attrName>style.visibility</p:attrName>
                                        </p:attrNameLst>
                                      </p:cBhvr>
                                      <p:to>
                                        <p:strVal val="visible"/>
                                      </p:to>
                                    </p:set>
                                  </p:childTnLst>
                                </p:cTn>
                              </p:par>
                              <p:par>
                                <p:cTn id="19" presetID="37" presetClass="path" presetSubtype="0" repeatCount="indefinite" fill="hold" grpId="1" nodeType="withEffect">
                                  <p:stCondLst>
                                    <p:cond delay="800"/>
                                  </p:stCondLst>
                                  <p:childTnLst>
                                    <p:animMotion origin="layout" path="M 0.00384 0.07952 C -0.0002 0.06042 -0.00091 -0.03993 -0.00072 -0.09386 " pathEditMode="relative" rAng="0" ptsTypes="AA">
                                      <p:cBhvr>
                                        <p:cTn id="20" dur="1750" fill="hold"/>
                                        <p:tgtEl>
                                          <p:spTgt spid="245"/>
                                        </p:tgtEl>
                                        <p:attrNameLst>
                                          <p:attrName>ppt_x</p:attrName>
                                          <p:attrName>ppt_y</p:attrName>
                                        </p:attrNameLst>
                                      </p:cBhvr>
                                      <p:rCtr x="-228" y="-8669"/>
                                    </p:animMotion>
                                  </p:childTnLst>
                                </p:cTn>
                              </p:par>
                              <p:par>
                                <p:cTn id="21" presetID="1" presetClass="entr" presetSubtype="0" fill="hold" grpId="0" nodeType="withEffect">
                                  <p:stCondLst>
                                    <p:cond delay="850"/>
                                  </p:stCondLst>
                                  <p:childTnLst>
                                    <p:set>
                                      <p:cBhvr>
                                        <p:cTn id="22" dur="1" fill="hold">
                                          <p:stCondLst>
                                            <p:cond delay="0"/>
                                          </p:stCondLst>
                                        </p:cTn>
                                        <p:tgtEl>
                                          <p:spTgt spid="248"/>
                                        </p:tgtEl>
                                        <p:attrNameLst>
                                          <p:attrName>style.visibility</p:attrName>
                                        </p:attrNameLst>
                                      </p:cBhvr>
                                      <p:to>
                                        <p:strVal val="visible"/>
                                      </p:to>
                                    </p:set>
                                  </p:childTnLst>
                                </p:cTn>
                              </p:par>
                              <p:par>
                                <p:cTn id="23" presetID="37" presetClass="path" presetSubtype="0" repeatCount="indefinite" fill="hold" grpId="1" nodeType="withEffect">
                                  <p:stCondLst>
                                    <p:cond delay="850"/>
                                  </p:stCondLst>
                                  <p:childTnLst>
                                    <p:animMotion origin="layout" path="M -0.01094 0.11435 C -0.00554 0.09294 0.00162 0.00127 0.00065 -0.05868 " pathEditMode="relative" rAng="0" ptsTypes="AA">
                                      <p:cBhvr>
                                        <p:cTn id="24" dur="1250" fill="hold"/>
                                        <p:tgtEl>
                                          <p:spTgt spid="248"/>
                                        </p:tgtEl>
                                        <p:attrNameLst>
                                          <p:attrName>ppt_x</p:attrName>
                                          <p:attrName>ppt_y</p:attrName>
                                        </p:attrNameLst>
                                      </p:cBhvr>
                                      <p:rCtr x="586" y="-8657"/>
                                    </p:animMotion>
                                  </p:childTnLst>
                                </p:cTn>
                              </p:par>
                              <p:par>
                                <p:cTn id="25" presetID="1" presetClass="entr" presetSubtype="0" fill="hold" grpId="0" nodeType="withEffect">
                                  <p:stCondLst>
                                    <p:cond delay="900"/>
                                  </p:stCondLst>
                                  <p:childTnLst>
                                    <p:set>
                                      <p:cBhvr>
                                        <p:cTn id="26" dur="1" fill="hold">
                                          <p:stCondLst>
                                            <p:cond delay="0"/>
                                          </p:stCondLst>
                                        </p:cTn>
                                        <p:tgtEl>
                                          <p:spTgt spid="244"/>
                                        </p:tgtEl>
                                        <p:attrNameLst>
                                          <p:attrName>style.visibility</p:attrName>
                                        </p:attrNameLst>
                                      </p:cBhvr>
                                      <p:to>
                                        <p:strVal val="visible"/>
                                      </p:to>
                                    </p:set>
                                  </p:childTnLst>
                                </p:cTn>
                              </p:par>
                              <p:par>
                                <p:cTn id="27" presetID="37" presetClass="path" presetSubtype="0" repeatCount="indefinite" fill="hold" grpId="1" nodeType="withEffect">
                                  <p:stCondLst>
                                    <p:cond delay="900"/>
                                  </p:stCondLst>
                                  <p:childTnLst>
                                    <p:animMotion origin="layout" path="M -0.06719 0.1206 C -0.03562 0.10555 0.00625 0.03009 0.00455 -0.05301 " pathEditMode="relative" rAng="0" ptsTypes="AA">
                                      <p:cBhvr>
                                        <p:cTn id="28" dur="1750" fill="hold"/>
                                        <p:tgtEl>
                                          <p:spTgt spid="244"/>
                                        </p:tgtEl>
                                        <p:attrNameLst>
                                          <p:attrName>ppt_x</p:attrName>
                                          <p:attrName>ppt_y</p:attrName>
                                        </p:attrNameLst>
                                      </p:cBhvr>
                                      <p:rCtr x="3587" y="-8681"/>
                                    </p:animMotion>
                                  </p:childTnLst>
                                </p:cTn>
                              </p:par>
                              <p:par>
                                <p:cTn id="29" presetID="1" presetClass="entr" presetSubtype="0" fill="hold" grpId="0" nodeType="withEffect">
                                  <p:stCondLst>
                                    <p:cond delay="950"/>
                                  </p:stCondLst>
                                  <p:childTnLst>
                                    <p:set>
                                      <p:cBhvr>
                                        <p:cTn id="30" dur="1" fill="hold">
                                          <p:stCondLst>
                                            <p:cond delay="0"/>
                                          </p:stCondLst>
                                        </p:cTn>
                                        <p:tgtEl>
                                          <p:spTgt spid="241"/>
                                        </p:tgtEl>
                                        <p:attrNameLst>
                                          <p:attrName>style.visibility</p:attrName>
                                        </p:attrNameLst>
                                      </p:cBhvr>
                                      <p:to>
                                        <p:strVal val="visible"/>
                                      </p:to>
                                    </p:set>
                                  </p:childTnLst>
                                </p:cTn>
                              </p:par>
                              <p:par>
                                <p:cTn id="31" presetID="37" presetClass="path" presetSubtype="0" repeatCount="indefinite" fill="hold" grpId="1" nodeType="withEffect">
                                  <p:stCondLst>
                                    <p:cond delay="950"/>
                                  </p:stCondLst>
                                  <p:childTnLst>
                                    <p:animMotion origin="layout" path="M 0.039 0.09977 C 0.02058 0.08217 -0.00514 0.02014 -0.0067 -0.07442 " pathEditMode="relative" rAng="0" ptsTypes="AA">
                                      <p:cBhvr>
                                        <p:cTn id="32" dur="1250" fill="hold"/>
                                        <p:tgtEl>
                                          <p:spTgt spid="241"/>
                                        </p:tgtEl>
                                        <p:attrNameLst>
                                          <p:attrName>ppt_x</p:attrName>
                                          <p:attrName>ppt_y</p:attrName>
                                        </p:attrNameLst>
                                      </p:cBhvr>
                                      <p:rCtr x="-2285" y="-8715"/>
                                    </p:animMotion>
                                  </p:childTnLst>
                                </p:cTn>
                              </p:par>
                              <p:par>
                                <p:cTn id="33" presetID="1" presetClass="entr" presetSubtype="0" fill="hold" grpId="0" nodeType="withEffect">
                                  <p:stCondLst>
                                    <p:cond delay="1000"/>
                                  </p:stCondLst>
                                  <p:childTnLst>
                                    <p:set>
                                      <p:cBhvr>
                                        <p:cTn id="34" dur="1" fill="hold">
                                          <p:stCondLst>
                                            <p:cond delay="0"/>
                                          </p:stCondLst>
                                        </p:cTn>
                                        <p:tgtEl>
                                          <p:spTgt spid="243"/>
                                        </p:tgtEl>
                                        <p:attrNameLst>
                                          <p:attrName>style.visibility</p:attrName>
                                        </p:attrNameLst>
                                      </p:cBhvr>
                                      <p:to>
                                        <p:strVal val="visible"/>
                                      </p:to>
                                    </p:set>
                                  </p:childTnLst>
                                </p:cTn>
                              </p:par>
                              <p:par>
                                <p:cTn id="35" presetID="37" presetClass="path" presetSubtype="0" repeatCount="indefinite" fill="hold" grpId="1" nodeType="withEffect">
                                  <p:stCondLst>
                                    <p:cond delay="1000"/>
                                  </p:stCondLst>
                                  <p:childTnLst>
                                    <p:animMotion origin="layout" path="M 0.10117 0.1397 C 0.053 0.12963 -0.0015 0.06169 -0.00267 -0.03415 " pathEditMode="relative" rAng="0" ptsTypes="AA">
                                      <p:cBhvr>
                                        <p:cTn id="36" dur="1500" fill="hold"/>
                                        <p:tgtEl>
                                          <p:spTgt spid="243"/>
                                        </p:tgtEl>
                                        <p:attrNameLst>
                                          <p:attrName>ppt_x</p:attrName>
                                          <p:attrName>ppt_y</p:attrName>
                                        </p:attrNameLst>
                                      </p:cBhvr>
                                      <p:rCtr x="-5195" y="-8692"/>
                                    </p:animMotion>
                                  </p:childTnLst>
                                </p:cTn>
                              </p:par>
                              <p:par>
                                <p:cTn id="37" presetID="1" presetClass="entr" presetSubtype="0" fill="hold" grpId="0" nodeType="withEffect">
                                  <p:stCondLst>
                                    <p:cond delay="1050"/>
                                  </p:stCondLst>
                                  <p:childTnLst>
                                    <p:set>
                                      <p:cBhvr>
                                        <p:cTn id="38" dur="1" fill="hold">
                                          <p:stCondLst>
                                            <p:cond delay="0"/>
                                          </p:stCondLst>
                                        </p:cTn>
                                        <p:tgtEl>
                                          <p:spTgt spid="242"/>
                                        </p:tgtEl>
                                        <p:attrNameLst>
                                          <p:attrName>style.visibility</p:attrName>
                                        </p:attrNameLst>
                                      </p:cBhvr>
                                      <p:to>
                                        <p:strVal val="visible"/>
                                      </p:to>
                                    </p:set>
                                  </p:childTnLst>
                                </p:cTn>
                              </p:par>
                              <p:par>
                                <p:cTn id="39" presetID="37" presetClass="path" presetSubtype="0" repeatCount="indefinite" fill="hold" grpId="1" nodeType="withEffect">
                                  <p:stCondLst>
                                    <p:cond delay="1050"/>
                                  </p:stCondLst>
                                  <p:childTnLst>
                                    <p:animMotion origin="layout" path="M -0.02448 0.15439 C -0.00807 0.13287 0.00013 0.04421 -0.00013 -0.01852 " pathEditMode="relative" rAng="0" ptsTypes="AA">
                                      <p:cBhvr>
                                        <p:cTn id="40" dur="1250" fill="hold"/>
                                        <p:tgtEl>
                                          <p:spTgt spid="242"/>
                                        </p:tgtEl>
                                        <p:attrNameLst>
                                          <p:attrName>ppt_x</p:attrName>
                                          <p:attrName>ppt_y</p:attrName>
                                        </p:attrNameLst>
                                      </p:cBhvr>
                                      <p:rCtr x="1211" y="-8657"/>
                                    </p:animMotion>
                                  </p:childTnLst>
                                </p:cTn>
                              </p:par>
                              <p:par>
                                <p:cTn id="41" presetID="1" presetClass="entr" presetSubtype="0" fill="hold" grpId="0" nodeType="withEffect">
                                  <p:stCondLst>
                                    <p:cond delay="1100"/>
                                  </p:stCondLst>
                                  <p:childTnLst>
                                    <p:set>
                                      <p:cBhvr>
                                        <p:cTn id="42" dur="1" fill="hold">
                                          <p:stCondLst>
                                            <p:cond delay="0"/>
                                          </p:stCondLst>
                                        </p:cTn>
                                        <p:tgtEl>
                                          <p:spTgt spid="251"/>
                                        </p:tgtEl>
                                        <p:attrNameLst>
                                          <p:attrName>style.visibility</p:attrName>
                                        </p:attrNameLst>
                                      </p:cBhvr>
                                      <p:to>
                                        <p:strVal val="visible"/>
                                      </p:to>
                                    </p:set>
                                  </p:childTnLst>
                                </p:cTn>
                              </p:par>
                              <p:par>
                                <p:cTn id="43" presetID="37" presetClass="path" presetSubtype="0" repeatCount="indefinite" fill="hold" grpId="1" nodeType="withEffect">
                                  <p:stCondLst>
                                    <p:cond delay="1100"/>
                                  </p:stCondLst>
                                  <p:childTnLst>
                                    <p:animMotion origin="layout" path="M 0.06953 0.15961 C 0.05156 0.1456 -0.00039 0.09699 -0.00039 -0.01389 " pathEditMode="relative" rAng="0" ptsTypes="AA">
                                      <p:cBhvr>
                                        <p:cTn id="44" dur="1500" fill="hold"/>
                                        <p:tgtEl>
                                          <p:spTgt spid="251"/>
                                        </p:tgtEl>
                                        <p:attrNameLst>
                                          <p:attrName>ppt_x</p:attrName>
                                          <p:attrName>ppt_y</p:attrName>
                                        </p:attrNameLst>
                                      </p:cBhvr>
                                      <p:rCtr x="-3496" y="-8681"/>
                                    </p:animMotion>
                                  </p:childTnLst>
                                </p:cTn>
                              </p:par>
                              <p:par>
                                <p:cTn id="45" presetID="1" presetClass="entr" presetSubtype="0" fill="hold" grpId="0" nodeType="withEffect">
                                  <p:stCondLst>
                                    <p:cond delay="1150"/>
                                  </p:stCondLst>
                                  <p:childTnLst>
                                    <p:set>
                                      <p:cBhvr>
                                        <p:cTn id="46" dur="1" fill="hold">
                                          <p:stCondLst>
                                            <p:cond delay="0"/>
                                          </p:stCondLst>
                                        </p:cTn>
                                        <p:tgtEl>
                                          <p:spTgt spid="247"/>
                                        </p:tgtEl>
                                        <p:attrNameLst>
                                          <p:attrName>style.visibility</p:attrName>
                                        </p:attrNameLst>
                                      </p:cBhvr>
                                      <p:to>
                                        <p:strVal val="visible"/>
                                      </p:to>
                                    </p:set>
                                  </p:childTnLst>
                                </p:cTn>
                              </p:par>
                              <p:par>
                                <p:cTn id="47" presetID="37" presetClass="path" presetSubtype="0" repeatCount="indefinite" fill="hold" grpId="1" nodeType="withEffect">
                                  <p:stCondLst>
                                    <p:cond delay="1150"/>
                                  </p:stCondLst>
                                  <p:childTnLst>
                                    <p:animMotion origin="layout" path="M -0.06537 0.0912 C -0.00905 0.06563 0.01237 -0.0272 0.01256 -0.07975 " pathEditMode="relative" rAng="0" ptsTypes="AA">
                                      <p:cBhvr>
                                        <p:cTn id="48" dur="1250" fill="hold"/>
                                        <p:tgtEl>
                                          <p:spTgt spid="247"/>
                                        </p:tgtEl>
                                        <p:attrNameLst>
                                          <p:attrName>ppt_x</p:attrName>
                                          <p:attrName>ppt_y</p:attrName>
                                        </p:attrNameLst>
                                      </p:cBhvr>
                                      <p:rCtr x="3893" y="-8553"/>
                                    </p:animMotion>
                                  </p:childTnLst>
                                </p:cTn>
                              </p:par>
                              <p:par>
                                <p:cTn id="49" presetID="1" presetClass="entr" presetSubtype="0" fill="hold" grpId="0" nodeType="withEffect">
                                  <p:stCondLst>
                                    <p:cond delay="1200"/>
                                  </p:stCondLst>
                                  <p:childTnLst>
                                    <p:set>
                                      <p:cBhvr>
                                        <p:cTn id="50" dur="1" fill="hold">
                                          <p:stCondLst>
                                            <p:cond delay="0"/>
                                          </p:stCondLst>
                                        </p:cTn>
                                        <p:tgtEl>
                                          <p:spTgt spid="252"/>
                                        </p:tgtEl>
                                        <p:attrNameLst>
                                          <p:attrName>style.visibility</p:attrName>
                                        </p:attrNameLst>
                                      </p:cBhvr>
                                      <p:to>
                                        <p:strVal val="visible"/>
                                      </p:to>
                                    </p:set>
                                  </p:childTnLst>
                                </p:cTn>
                              </p:par>
                              <p:par>
                                <p:cTn id="51" presetID="37" presetClass="path" presetSubtype="0" repeatCount="indefinite" fill="hold" grpId="1" nodeType="withEffect">
                                  <p:stCondLst>
                                    <p:cond delay="1200"/>
                                  </p:stCondLst>
                                  <p:childTnLst>
                                    <p:animMotion origin="layout" path="M -0.03724 0.05267 C 0.00677 0.01841 0.0222 -0.06423 0.02239 -0.11574 " pathEditMode="relative" rAng="0" ptsTypes="AA">
                                      <p:cBhvr>
                                        <p:cTn id="52" dur="1750" fill="hold"/>
                                        <p:tgtEl>
                                          <p:spTgt spid="252"/>
                                        </p:tgtEl>
                                        <p:attrNameLst>
                                          <p:attrName>ppt_x</p:attrName>
                                          <p:attrName>ppt_y</p:attrName>
                                        </p:attrNameLst>
                                      </p:cBhvr>
                                      <p:rCtr x="2982" y="-8426"/>
                                    </p:animMotion>
                                  </p:childTnLst>
                                </p:cTn>
                              </p:par>
                              <p:par>
                                <p:cTn id="53" presetID="1" presetClass="entr" presetSubtype="0" fill="hold" grpId="0" nodeType="withEffect">
                                  <p:stCondLst>
                                    <p:cond delay="1250"/>
                                  </p:stCondLst>
                                  <p:childTnLst>
                                    <p:set>
                                      <p:cBhvr>
                                        <p:cTn id="54" dur="1" fill="hold">
                                          <p:stCondLst>
                                            <p:cond delay="0"/>
                                          </p:stCondLst>
                                        </p:cTn>
                                        <p:tgtEl>
                                          <p:spTgt spid="250"/>
                                        </p:tgtEl>
                                        <p:attrNameLst>
                                          <p:attrName>style.visibility</p:attrName>
                                        </p:attrNameLst>
                                      </p:cBhvr>
                                      <p:to>
                                        <p:strVal val="visible"/>
                                      </p:to>
                                    </p:set>
                                  </p:childTnLst>
                                </p:cTn>
                              </p:par>
                              <p:par>
                                <p:cTn id="55" presetID="37" presetClass="path" presetSubtype="0" repeatCount="indefinite" fill="hold" grpId="1" nodeType="withEffect">
                                  <p:stCondLst>
                                    <p:cond delay="1250"/>
                                  </p:stCondLst>
                                  <p:childTnLst>
                                    <p:animMotion origin="layout" path="M -0.10085 0.16389 C -0.02624 0.14121 -0.00013 0.04352 0.00033 -0.00925 " pathEditMode="relative" rAng="0" ptsTypes="AA">
                                      <p:cBhvr>
                                        <p:cTn id="56" dur="1750" fill="hold"/>
                                        <p:tgtEl>
                                          <p:spTgt spid="250"/>
                                        </p:tgtEl>
                                        <p:attrNameLst>
                                          <p:attrName>ppt_x</p:attrName>
                                          <p:attrName>ppt_y</p:attrName>
                                        </p:attrNameLst>
                                      </p:cBhvr>
                                      <p:rCtr x="5059" y="-8657"/>
                                    </p:animMotion>
                                  </p:childTnLst>
                                </p:cTn>
                              </p:par>
                              <p:par>
                                <p:cTn id="57" presetID="1" presetClass="entr" presetSubtype="0" fill="hold" grpId="0" nodeType="withEffect">
                                  <p:stCondLst>
                                    <p:cond delay="1300"/>
                                  </p:stCondLst>
                                  <p:childTnLst>
                                    <p:set>
                                      <p:cBhvr>
                                        <p:cTn id="58" dur="1" fill="hold">
                                          <p:stCondLst>
                                            <p:cond delay="0"/>
                                          </p:stCondLst>
                                        </p:cTn>
                                        <p:tgtEl>
                                          <p:spTgt spid="240"/>
                                        </p:tgtEl>
                                        <p:attrNameLst>
                                          <p:attrName>style.visibility</p:attrName>
                                        </p:attrNameLst>
                                      </p:cBhvr>
                                      <p:to>
                                        <p:strVal val="visible"/>
                                      </p:to>
                                    </p:set>
                                  </p:childTnLst>
                                </p:cTn>
                              </p:par>
                              <p:par>
                                <p:cTn id="59" presetID="37" presetClass="path" presetSubtype="0" repeatCount="indefinite" fill="hold" grpId="1" nodeType="withEffect">
                                  <p:stCondLst>
                                    <p:cond delay="1300"/>
                                  </p:stCondLst>
                                  <p:childTnLst>
                                    <p:animMotion origin="layout" path="M -0.08203 0.06436 C 0.00352 0.04873 0.03021 -0.05821 0.03034 -0.11273 " pathEditMode="relative" rAng="0" ptsTypes="AA">
                                      <p:cBhvr>
                                        <p:cTn id="60" dur="1750" fill="hold"/>
                                        <p:tgtEl>
                                          <p:spTgt spid="240"/>
                                        </p:tgtEl>
                                        <p:attrNameLst>
                                          <p:attrName>ppt_x</p:attrName>
                                          <p:attrName>ppt_y</p:attrName>
                                        </p:attrNameLst>
                                      </p:cBhvr>
                                      <p:rCtr x="5618" y="-8854"/>
                                    </p:animMotion>
                                  </p:childTnLst>
                                </p:cTn>
                              </p:par>
                              <p:par>
                                <p:cTn id="61" presetID="1" presetClass="entr" presetSubtype="0" fill="hold" grpId="0" nodeType="withEffect">
                                  <p:stCondLst>
                                    <p:cond delay="1350"/>
                                  </p:stCondLst>
                                  <p:childTnLst>
                                    <p:set>
                                      <p:cBhvr>
                                        <p:cTn id="62" dur="1" fill="hold">
                                          <p:stCondLst>
                                            <p:cond delay="0"/>
                                          </p:stCondLst>
                                        </p:cTn>
                                        <p:tgtEl>
                                          <p:spTgt spid="246"/>
                                        </p:tgtEl>
                                        <p:attrNameLst>
                                          <p:attrName>style.visibility</p:attrName>
                                        </p:attrNameLst>
                                      </p:cBhvr>
                                      <p:to>
                                        <p:strVal val="visible"/>
                                      </p:to>
                                    </p:set>
                                  </p:childTnLst>
                                </p:cTn>
                              </p:par>
                              <p:par>
                                <p:cTn id="63" presetID="37" presetClass="path" presetSubtype="0" repeatCount="indefinite" fill="hold" grpId="1" nodeType="withEffect">
                                  <p:stCondLst>
                                    <p:cond delay="1350"/>
                                  </p:stCondLst>
                                  <p:childTnLst>
                                    <p:animMotion origin="layout" path="M -0.01699 0.01794 C 0.02774 -0.01933 0.04245 -0.10278 0.04271 -0.15625 " pathEditMode="relative" rAng="0" ptsTypes="AA">
                                      <p:cBhvr>
                                        <p:cTn id="64" dur="1250" fill="hold"/>
                                        <p:tgtEl>
                                          <p:spTgt spid="246"/>
                                        </p:tgtEl>
                                        <p:attrNameLst>
                                          <p:attrName>ppt_x</p:attrName>
                                          <p:attrName>ppt_y</p:attrName>
                                        </p:attrNameLst>
                                      </p:cBhvr>
                                      <p:rCtr x="2982" y="-8715"/>
                                    </p:animMotion>
                                  </p:childTnLst>
                                </p:cTn>
                              </p:par>
                              <p:par>
                                <p:cTn id="65" presetID="1" presetClass="entr" presetSubtype="0" fill="hold" grpId="0" nodeType="withEffect">
                                  <p:stCondLst>
                                    <p:cond delay="1400"/>
                                  </p:stCondLst>
                                  <p:childTnLst>
                                    <p:set>
                                      <p:cBhvr>
                                        <p:cTn id="66" dur="1" fill="hold">
                                          <p:stCondLst>
                                            <p:cond delay="0"/>
                                          </p:stCondLst>
                                        </p:cTn>
                                        <p:tgtEl>
                                          <p:spTgt spid="253"/>
                                        </p:tgtEl>
                                        <p:attrNameLst>
                                          <p:attrName>style.visibility</p:attrName>
                                        </p:attrNameLst>
                                      </p:cBhvr>
                                      <p:to>
                                        <p:strVal val="visible"/>
                                      </p:to>
                                    </p:set>
                                  </p:childTnLst>
                                </p:cTn>
                              </p:par>
                              <p:par>
                                <p:cTn id="67" presetID="37" presetClass="path" presetSubtype="0" repeatCount="indefinite" fill="hold" grpId="1" nodeType="withEffect">
                                  <p:stCondLst>
                                    <p:cond delay="1400"/>
                                  </p:stCondLst>
                                  <p:childTnLst>
                                    <p:animMotion origin="layout" path="M -0.06719 0.1206 C -0.03562 0.10555 0.00625 0.03009 0.00455 -0.05301 " pathEditMode="relative" rAng="0" ptsTypes="AA">
                                      <p:cBhvr>
                                        <p:cTn id="68" dur="2000" fill="hold"/>
                                        <p:tgtEl>
                                          <p:spTgt spid="253"/>
                                        </p:tgtEl>
                                        <p:attrNameLst>
                                          <p:attrName>ppt_x</p:attrName>
                                          <p:attrName>ppt_y</p:attrName>
                                        </p:attrNameLst>
                                      </p:cBhvr>
                                      <p:rCtr x="3587" y="-8681"/>
                                    </p:animMotion>
                                  </p:childTnLst>
                                </p:cTn>
                              </p:par>
                              <p:par>
                                <p:cTn id="69" presetID="1" presetClass="entr" presetSubtype="0" fill="hold" grpId="0" nodeType="withEffect">
                                  <p:stCondLst>
                                    <p:cond delay="1450"/>
                                  </p:stCondLst>
                                  <p:childTnLst>
                                    <p:set>
                                      <p:cBhvr>
                                        <p:cTn id="70" dur="1" fill="hold">
                                          <p:stCondLst>
                                            <p:cond delay="0"/>
                                          </p:stCondLst>
                                        </p:cTn>
                                        <p:tgtEl>
                                          <p:spTgt spid="254"/>
                                        </p:tgtEl>
                                        <p:attrNameLst>
                                          <p:attrName>style.visibility</p:attrName>
                                        </p:attrNameLst>
                                      </p:cBhvr>
                                      <p:to>
                                        <p:strVal val="visible"/>
                                      </p:to>
                                    </p:set>
                                  </p:childTnLst>
                                </p:cTn>
                              </p:par>
                              <p:par>
                                <p:cTn id="71" presetID="37" presetClass="path" presetSubtype="0" repeatCount="indefinite" fill="hold" grpId="1" nodeType="withEffect">
                                  <p:stCondLst>
                                    <p:cond delay="1450"/>
                                  </p:stCondLst>
                                  <p:childTnLst>
                                    <p:animMotion origin="layout" path="M 0.039 0.09977 C 0.02058 0.08217 -0.00514 0.02014 -0.0067 -0.07442 " pathEditMode="relative" rAng="0" ptsTypes="AA">
                                      <p:cBhvr>
                                        <p:cTn id="72" dur="1500" fill="hold"/>
                                        <p:tgtEl>
                                          <p:spTgt spid="254"/>
                                        </p:tgtEl>
                                        <p:attrNameLst>
                                          <p:attrName>ppt_x</p:attrName>
                                          <p:attrName>ppt_y</p:attrName>
                                        </p:attrNameLst>
                                      </p:cBhvr>
                                      <p:rCtr x="-2285" y="-8715"/>
                                    </p:animMotion>
                                  </p:childTnLst>
                                </p:cTn>
                              </p:par>
                              <p:par>
                                <p:cTn id="73" presetID="1" presetClass="entr" presetSubtype="0" fill="hold" grpId="0" nodeType="withEffect">
                                  <p:stCondLst>
                                    <p:cond delay="2000"/>
                                  </p:stCondLst>
                                  <p:childTnLst>
                                    <p:set>
                                      <p:cBhvr>
                                        <p:cTn id="74" dur="1" fill="hold">
                                          <p:stCondLst>
                                            <p:cond delay="0"/>
                                          </p:stCondLst>
                                        </p:cTn>
                                        <p:tgtEl>
                                          <p:spTgt spid="284"/>
                                        </p:tgtEl>
                                        <p:attrNameLst>
                                          <p:attrName>style.visibility</p:attrName>
                                        </p:attrNameLst>
                                      </p:cBhvr>
                                      <p:to>
                                        <p:strVal val="visible"/>
                                      </p:to>
                                    </p:set>
                                  </p:childTnLst>
                                </p:cTn>
                              </p:par>
                              <p:par>
                                <p:cTn id="75" presetID="37" presetClass="path" presetSubtype="0" repeatCount="indefinite" fill="hold" grpId="1" nodeType="withEffect">
                                  <p:stCondLst>
                                    <p:cond delay="2000"/>
                                  </p:stCondLst>
                                  <p:childTnLst>
                                    <p:animMotion origin="layout" path="M -0.0567 0.05822 C -0.0483 0.02002 0.01211 0.02523 0.01263 -0.04121 C 0.01322 -0.10776 0.0125 -0.13658 0.01211 -0.17049 " pathEditMode="relative" rAng="0" ptsTypes="AAA">
                                      <p:cBhvr>
                                        <p:cTn id="76" dur="1500" fill="hold"/>
                                        <p:tgtEl>
                                          <p:spTgt spid="284"/>
                                        </p:tgtEl>
                                        <p:attrNameLst>
                                          <p:attrName>ppt_x</p:attrName>
                                          <p:attrName>ppt_y</p:attrName>
                                        </p:attrNameLst>
                                      </p:cBhvr>
                                      <p:rCtr x="3477" y="-11435"/>
                                    </p:animMotion>
                                  </p:childTnLst>
                                </p:cTn>
                              </p:par>
                              <p:par>
                                <p:cTn id="77" presetID="1" presetClass="entr" presetSubtype="0" fill="hold" grpId="0" nodeType="withEffect">
                                  <p:stCondLst>
                                    <p:cond delay="2000"/>
                                  </p:stCondLst>
                                  <p:childTnLst>
                                    <p:set>
                                      <p:cBhvr>
                                        <p:cTn id="78" dur="1" fill="hold">
                                          <p:stCondLst>
                                            <p:cond delay="0"/>
                                          </p:stCondLst>
                                        </p:cTn>
                                        <p:tgtEl>
                                          <p:spTgt spid="283"/>
                                        </p:tgtEl>
                                        <p:attrNameLst>
                                          <p:attrName>style.visibility</p:attrName>
                                        </p:attrNameLst>
                                      </p:cBhvr>
                                      <p:to>
                                        <p:strVal val="visible"/>
                                      </p:to>
                                    </p:set>
                                  </p:childTnLst>
                                </p:cTn>
                              </p:par>
                              <p:par>
                                <p:cTn id="79" presetID="37" presetClass="path" presetSubtype="0" repeatCount="indefinite" fill="hold" grpId="1" nodeType="withEffect">
                                  <p:stCondLst>
                                    <p:cond delay="2000"/>
                                  </p:stCondLst>
                                  <p:childTnLst>
                                    <p:animMotion origin="layout" path="M 0.02968 0.05821 C 0.02916 0.03923 -0.0028 0.03078 -0.00326 -0.0272 C -0.00372 -0.0853 -0.00378 -0.13461 -0.00359 -0.16829 " pathEditMode="relative" rAng="0" ptsTypes="AAA">
                                      <p:cBhvr>
                                        <p:cTn id="80" dur="1300" fill="hold"/>
                                        <p:tgtEl>
                                          <p:spTgt spid="283"/>
                                        </p:tgtEl>
                                        <p:attrNameLst>
                                          <p:attrName>ppt_x</p:attrName>
                                          <p:attrName>ppt_y</p:attrName>
                                        </p:attrNameLst>
                                      </p:cBhvr>
                                      <p:rCtr x="-1667" y="-11331"/>
                                    </p:animMotion>
                                  </p:childTnLst>
                                </p:cTn>
                              </p:par>
                              <p:par>
                                <p:cTn id="81" presetID="1" presetClass="entr" presetSubtype="0" fill="hold" grpId="0" nodeType="withEffect">
                                  <p:stCondLst>
                                    <p:cond delay="2000"/>
                                  </p:stCondLst>
                                  <p:childTnLst>
                                    <p:set>
                                      <p:cBhvr>
                                        <p:cTn id="82" dur="1" fill="hold">
                                          <p:stCondLst>
                                            <p:cond delay="0"/>
                                          </p:stCondLst>
                                        </p:cTn>
                                        <p:tgtEl>
                                          <p:spTgt spid="278"/>
                                        </p:tgtEl>
                                        <p:attrNameLst>
                                          <p:attrName>style.visibility</p:attrName>
                                        </p:attrNameLst>
                                      </p:cBhvr>
                                      <p:to>
                                        <p:strVal val="visible"/>
                                      </p:to>
                                    </p:set>
                                  </p:childTnLst>
                                </p:cTn>
                              </p:par>
                              <p:par>
                                <p:cTn id="83" presetID="42" presetClass="path" presetSubtype="0" repeatCount="indefinite" fill="hold" grpId="1" nodeType="withEffect">
                                  <p:stCondLst>
                                    <p:cond delay="2000"/>
                                  </p:stCondLst>
                                  <p:childTnLst>
                                    <p:animMotion origin="layout" path="M 4.27083E-6 -0.06516 L 4.27083E-6 0.15648 " pathEditMode="relative" rAng="0" ptsTypes="AA">
                                      <p:cBhvr>
                                        <p:cTn id="84" dur="1500" spd="-100000" fill="hold"/>
                                        <p:tgtEl>
                                          <p:spTgt spid="278"/>
                                        </p:tgtEl>
                                        <p:attrNameLst>
                                          <p:attrName>ppt_x</p:attrName>
                                          <p:attrName>ppt_y</p:attrName>
                                        </p:attrNameLst>
                                      </p:cBhvr>
                                      <p:rCtr x="0" y="11076"/>
                                    </p:animMotion>
                                  </p:childTnLst>
                                </p:cTn>
                              </p:par>
                              <p:par>
                                <p:cTn id="85" presetID="1" presetClass="entr" presetSubtype="0" fill="hold" grpId="0" nodeType="withEffect">
                                  <p:stCondLst>
                                    <p:cond delay="2000"/>
                                  </p:stCondLst>
                                  <p:childTnLst>
                                    <p:set>
                                      <p:cBhvr>
                                        <p:cTn id="86" dur="1" fill="hold">
                                          <p:stCondLst>
                                            <p:cond delay="0"/>
                                          </p:stCondLst>
                                        </p:cTn>
                                        <p:tgtEl>
                                          <p:spTgt spid="279"/>
                                        </p:tgtEl>
                                        <p:attrNameLst>
                                          <p:attrName>style.visibility</p:attrName>
                                        </p:attrNameLst>
                                      </p:cBhvr>
                                      <p:to>
                                        <p:strVal val="visible"/>
                                      </p:to>
                                    </p:set>
                                  </p:childTnLst>
                                </p:cTn>
                              </p:par>
                              <p:par>
                                <p:cTn id="87" presetID="37" presetClass="path" presetSubtype="0" repeatCount="indefinite" fill="hold" grpId="1" nodeType="withEffect">
                                  <p:stCondLst>
                                    <p:cond delay="2000"/>
                                  </p:stCondLst>
                                  <p:childTnLst>
                                    <p:animMotion origin="layout" path="M 0.06836 0.13264 C 0.06849 0.10868 -0.00013 0.09166 -0.00026 0.04201 C -0.00039 -0.00753 -0.00013 -0.06135 -0.00019 -0.09445 " pathEditMode="relative" rAng="0" ptsTypes="AAA">
                                      <p:cBhvr>
                                        <p:cTn id="88" dur="1600" fill="hold"/>
                                        <p:tgtEl>
                                          <p:spTgt spid="279"/>
                                        </p:tgtEl>
                                        <p:attrNameLst>
                                          <p:attrName>ppt_x</p:attrName>
                                          <p:attrName>ppt_y</p:attrName>
                                        </p:attrNameLst>
                                      </p:cBhvr>
                                      <p:rCtr x="-3431" y="-11354"/>
                                    </p:animMotion>
                                  </p:childTnLst>
                                </p:cTn>
                              </p:par>
                              <p:par>
                                <p:cTn id="89" presetID="1" presetClass="entr" presetSubtype="0" fill="hold" grpId="0" nodeType="withEffect">
                                  <p:stCondLst>
                                    <p:cond delay="2000"/>
                                  </p:stCondLst>
                                  <p:childTnLst>
                                    <p:set>
                                      <p:cBhvr>
                                        <p:cTn id="90" dur="1" fill="hold">
                                          <p:stCondLst>
                                            <p:cond delay="0"/>
                                          </p:stCondLst>
                                        </p:cTn>
                                        <p:tgtEl>
                                          <p:spTgt spid="281"/>
                                        </p:tgtEl>
                                        <p:attrNameLst>
                                          <p:attrName>style.visibility</p:attrName>
                                        </p:attrNameLst>
                                      </p:cBhvr>
                                      <p:to>
                                        <p:strVal val="visible"/>
                                      </p:to>
                                    </p:set>
                                  </p:childTnLst>
                                </p:cTn>
                              </p:par>
                              <p:par>
                                <p:cTn id="91" presetID="37" presetClass="path" presetSubtype="0" repeatCount="indefinite" fill="hold" grpId="1" nodeType="withEffect">
                                  <p:stCondLst>
                                    <p:cond delay="2000"/>
                                  </p:stCondLst>
                                  <p:childTnLst>
                                    <p:animMotion origin="layout" path="M -0.01856 0.03287 C -0.01856 0.00683 0.01523 0.00996 0.01562 -0.06539 C 0.01601 -0.14074 0.0153 -0.16261 0.0151 -0.19537 " pathEditMode="relative" rAng="0" ptsTypes="AAA">
                                      <p:cBhvr>
                                        <p:cTn id="92" dur="1300" fill="hold"/>
                                        <p:tgtEl>
                                          <p:spTgt spid="281"/>
                                        </p:tgtEl>
                                        <p:attrNameLst>
                                          <p:attrName>ppt_x</p:attrName>
                                          <p:attrName>ppt_y</p:attrName>
                                        </p:attrNameLst>
                                      </p:cBhvr>
                                      <p:rCtr x="1712" y="-11412"/>
                                    </p:animMotion>
                                  </p:childTnLst>
                                </p:cTn>
                              </p:par>
                              <p:par>
                                <p:cTn id="93" presetID="1" presetClass="entr" presetSubtype="0" fill="hold" grpId="0" nodeType="withEffect">
                                  <p:stCondLst>
                                    <p:cond delay="3000"/>
                                  </p:stCondLst>
                                  <p:childTnLst>
                                    <p:set>
                                      <p:cBhvr>
                                        <p:cTn id="94" dur="1" fill="hold">
                                          <p:stCondLst>
                                            <p:cond delay="0"/>
                                          </p:stCondLst>
                                        </p:cTn>
                                        <p:tgtEl>
                                          <p:spTgt spid="275"/>
                                        </p:tgtEl>
                                        <p:attrNameLst>
                                          <p:attrName>style.visibility</p:attrName>
                                        </p:attrNameLst>
                                      </p:cBhvr>
                                      <p:to>
                                        <p:strVal val="visible"/>
                                      </p:to>
                                    </p:set>
                                  </p:childTnLst>
                                </p:cTn>
                              </p:par>
                              <p:par>
                                <p:cTn id="95" presetID="37" presetClass="path" presetSubtype="0" repeatCount="indefinite" fill="hold" grpId="1" nodeType="withEffect">
                                  <p:stCondLst>
                                    <p:cond delay="3000"/>
                                  </p:stCondLst>
                                  <p:childTnLst>
                                    <p:animMotion origin="layout" path="M -0.06921 0.19943 C -0.06081 0.16123 -0.00039 0.16644 0.00013 0.1 C 0.00071 0.03345 2.1875E-6 0.00463 -0.00039 -0.02928 " pathEditMode="relative" rAng="0" ptsTypes="AAA">
                                      <p:cBhvr>
                                        <p:cTn id="96" dur="1300" fill="hold"/>
                                        <p:tgtEl>
                                          <p:spTgt spid="275"/>
                                        </p:tgtEl>
                                        <p:attrNameLst>
                                          <p:attrName>ppt_x</p:attrName>
                                          <p:attrName>ppt_y</p:attrName>
                                        </p:attrNameLst>
                                      </p:cBhvr>
                                      <p:rCtr x="3477" y="-11435"/>
                                    </p:animMotion>
                                  </p:childTnLst>
                                </p:cTn>
                              </p:par>
                              <p:par>
                                <p:cTn id="97" presetID="1" presetClass="entr" presetSubtype="0" fill="hold" grpId="0" nodeType="withEffect">
                                  <p:stCondLst>
                                    <p:cond delay="3250"/>
                                  </p:stCondLst>
                                  <p:childTnLst>
                                    <p:set>
                                      <p:cBhvr>
                                        <p:cTn id="98" dur="1" fill="hold">
                                          <p:stCondLst>
                                            <p:cond delay="0"/>
                                          </p:stCondLst>
                                        </p:cTn>
                                        <p:tgtEl>
                                          <p:spTgt spid="282"/>
                                        </p:tgtEl>
                                        <p:attrNameLst>
                                          <p:attrName>style.visibility</p:attrName>
                                        </p:attrNameLst>
                                      </p:cBhvr>
                                      <p:to>
                                        <p:strVal val="visible"/>
                                      </p:to>
                                    </p:set>
                                  </p:childTnLst>
                                </p:cTn>
                              </p:par>
                              <p:par>
                                <p:cTn id="99" presetID="42" presetClass="path" presetSubtype="0" repeatCount="indefinite" fill="hold" grpId="1" nodeType="withEffect">
                                  <p:stCondLst>
                                    <p:cond delay="3250"/>
                                  </p:stCondLst>
                                  <p:childTnLst>
                                    <p:animMotion origin="layout" path="M 4.47917E-6 -0.13693 L 4.47917E-6 0.08437 " pathEditMode="relative" rAng="0" ptsTypes="AA">
                                      <p:cBhvr>
                                        <p:cTn id="100" dur="1600" spd="-100000" fill="hold"/>
                                        <p:tgtEl>
                                          <p:spTgt spid="282"/>
                                        </p:tgtEl>
                                        <p:attrNameLst>
                                          <p:attrName>ppt_x</p:attrName>
                                          <p:attrName>ppt_y</p:attrName>
                                        </p:attrNameLst>
                                      </p:cBhvr>
                                      <p:rCtr x="0" y="11065"/>
                                    </p:animMotion>
                                  </p:childTnLst>
                                </p:cTn>
                              </p:par>
                              <p:par>
                                <p:cTn id="101" presetID="1" presetClass="entr" presetSubtype="0" fill="hold" grpId="0" nodeType="withEffect">
                                  <p:stCondLst>
                                    <p:cond delay="3150"/>
                                  </p:stCondLst>
                                  <p:childTnLst>
                                    <p:set>
                                      <p:cBhvr>
                                        <p:cTn id="102" dur="1" fill="hold">
                                          <p:stCondLst>
                                            <p:cond delay="0"/>
                                          </p:stCondLst>
                                        </p:cTn>
                                        <p:tgtEl>
                                          <p:spTgt spid="280"/>
                                        </p:tgtEl>
                                        <p:attrNameLst>
                                          <p:attrName>style.visibility</p:attrName>
                                        </p:attrNameLst>
                                      </p:cBhvr>
                                      <p:to>
                                        <p:strVal val="visible"/>
                                      </p:to>
                                    </p:set>
                                  </p:childTnLst>
                                </p:cTn>
                              </p:par>
                              <p:par>
                                <p:cTn id="103" presetID="37" presetClass="path" presetSubtype="0" repeatCount="indefinite" fill="hold" grpId="1" nodeType="withEffect">
                                  <p:stCondLst>
                                    <p:cond delay="3150"/>
                                  </p:stCondLst>
                                  <p:childTnLst>
                                    <p:animMotion origin="layout" path="M 0.03535 0.03739 C 0.03548 0.01343 -0.03314 -0.00359 -0.03327 -0.05324 C -0.0334 -0.10278 -0.03314 -0.1566 -0.03321 -0.1897 " pathEditMode="relative" rAng="0" ptsTypes="AAA">
                                      <p:cBhvr>
                                        <p:cTn id="104" dur="1500" fill="hold"/>
                                        <p:tgtEl>
                                          <p:spTgt spid="280"/>
                                        </p:tgtEl>
                                        <p:attrNameLst>
                                          <p:attrName>ppt_x</p:attrName>
                                          <p:attrName>ppt_y</p:attrName>
                                        </p:attrNameLst>
                                      </p:cBhvr>
                                      <p:rCtr x="-3438" y="-11354"/>
                                    </p:animMotion>
                                  </p:childTnLst>
                                </p:cTn>
                              </p:par>
                              <p:par>
                                <p:cTn id="105" presetID="1" presetClass="entr" presetSubtype="0" fill="hold" grpId="0" nodeType="withEffect">
                                  <p:stCondLst>
                                    <p:cond delay="2850"/>
                                  </p:stCondLst>
                                  <p:childTnLst>
                                    <p:set>
                                      <p:cBhvr>
                                        <p:cTn id="106" dur="1" fill="hold">
                                          <p:stCondLst>
                                            <p:cond delay="0"/>
                                          </p:stCondLst>
                                        </p:cTn>
                                        <p:tgtEl>
                                          <p:spTgt spid="276"/>
                                        </p:tgtEl>
                                        <p:attrNameLst>
                                          <p:attrName>style.visibility</p:attrName>
                                        </p:attrNameLst>
                                      </p:cBhvr>
                                      <p:to>
                                        <p:strVal val="visible"/>
                                      </p:to>
                                    </p:set>
                                  </p:childTnLst>
                                </p:cTn>
                              </p:par>
                              <p:par>
                                <p:cTn id="107" presetID="37" presetClass="path" presetSubtype="0" repeatCount="indefinite" fill="hold" grpId="1" nodeType="withEffect">
                                  <p:stCondLst>
                                    <p:cond delay="2850"/>
                                  </p:stCondLst>
                                  <p:childTnLst>
                                    <p:animMotion origin="layout" path="M 0.03327 0.21261 C 0.03275 0.19363 0.00078 0.18518 0.00033 0.1272 C -0.00013 0.0691 -0.0002 0.01979 1.04167E-7 -0.01389 " pathEditMode="relative" rAng="0" ptsTypes="AAA">
                                      <p:cBhvr>
                                        <p:cTn id="108" dur="1500" fill="hold"/>
                                        <p:tgtEl>
                                          <p:spTgt spid="276"/>
                                        </p:tgtEl>
                                        <p:attrNameLst>
                                          <p:attrName>ppt_x</p:attrName>
                                          <p:attrName>ppt_y</p:attrName>
                                        </p:attrNameLst>
                                      </p:cBhvr>
                                      <p:rCtr x="-1673" y="-11331"/>
                                    </p:animMotion>
                                  </p:childTnLst>
                                </p:cTn>
                              </p:par>
                              <p:par>
                                <p:cTn id="109" presetID="10" presetClass="entr" presetSubtype="0" fill="hold" grpId="0" nodeType="withEffect">
                                  <p:stCondLst>
                                    <p:cond delay="0"/>
                                  </p:stCondLst>
                                  <p:childTnLst>
                                    <p:set>
                                      <p:cBhvr>
                                        <p:cTn id="110" dur="1" fill="hold">
                                          <p:stCondLst>
                                            <p:cond delay="0"/>
                                          </p:stCondLst>
                                        </p:cTn>
                                        <p:tgtEl>
                                          <p:spTgt spid="85"/>
                                        </p:tgtEl>
                                        <p:attrNameLst>
                                          <p:attrName>style.visibility</p:attrName>
                                        </p:attrNameLst>
                                      </p:cBhvr>
                                      <p:to>
                                        <p:strVal val="visible"/>
                                      </p:to>
                                    </p:set>
                                    <p:animEffect transition="in" filter="fade">
                                      <p:cBhvr>
                                        <p:cTn id="111" dur="500"/>
                                        <p:tgtEl>
                                          <p:spTgt spid="85"/>
                                        </p:tgtEl>
                                      </p:cBhvr>
                                    </p:animEffect>
                                  </p:childTnLst>
                                </p:cTn>
                              </p:par>
                              <p:par>
                                <p:cTn id="112" presetID="42" presetClass="path" presetSubtype="0" decel="100000" fill="hold" grpId="1" nodeType="withEffect">
                                  <p:stCondLst>
                                    <p:cond delay="0"/>
                                  </p:stCondLst>
                                  <p:childTnLst>
                                    <p:animMotion origin="layout" path="M 3.95833E-6 -7.40741E-7 L 3.95833E-6 0.03542 " pathEditMode="relative" rAng="0" ptsTypes="AA">
                                      <p:cBhvr>
                                        <p:cTn id="113" dur="700" spd="-100000" fill="hold"/>
                                        <p:tgtEl>
                                          <p:spTgt spid="8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animBg="1"/>
      <p:bldP spid="240" grpId="1" animBg="1"/>
      <p:bldP spid="241" grpId="0" animBg="1"/>
      <p:bldP spid="241" grpId="1" animBg="1"/>
      <p:bldP spid="242" grpId="0" animBg="1"/>
      <p:bldP spid="242" grpId="1" animBg="1"/>
      <p:bldP spid="243" grpId="0" animBg="1"/>
      <p:bldP spid="243" grpId="1" animBg="1"/>
      <p:bldP spid="244" grpId="0" animBg="1"/>
      <p:bldP spid="244" grpId="1" animBg="1"/>
      <p:bldP spid="245" grpId="0" animBg="1"/>
      <p:bldP spid="245" grpId="1" animBg="1"/>
      <p:bldP spid="246" grpId="0" animBg="1"/>
      <p:bldP spid="246" grpId="1" animBg="1"/>
      <p:bldP spid="247" grpId="0" animBg="1"/>
      <p:bldP spid="247" grpId="1" animBg="1"/>
      <p:bldP spid="248" grpId="0" animBg="1"/>
      <p:bldP spid="248" grpId="1" animBg="1"/>
      <p:bldP spid="249" grpId="0" animBg="1"/>
      <p:bldP spid="249" grpId="1" animBg="1"/>
      <p:bldP spid="250" grpId="0" animBg="1"/>
      <p:bldP spid="250" grpId="1" animBg="1"/>
      <p:bldP spid="251" grpId="0" animBg="1"/>
      <p:bldP spid="251" grpId="1" animBg="1"/>
      <p:bldP spid="252" grpId="0" animBg="1"/>
      <p:bldP spid="252" grpId="1" animBg="1"/>
      <p:bldP spid="253" grpId="0" animBg="1"/>
      <p:bldP spid="253" grpId="1" animBg="1"/>
      <p:bldP spid="254" grpId="0" animBg="1"/>
      <p:bldP spid="254" grpId="1" animBg="1"/>
      <p:bldP spid="275" grpId="0" animBg="1"/>
      <p:bldP spid="275" grpId="1" animBg="1"/>
      <p:bldP spid="276" grpId="0" animBg="1"/>
      <p:bldP spid="276" grpId="1" animBg="1"/>
      <p:bldP spid="278" grpId="0" animBg="1"/>
      <p:bldP spid="278" grpId="1" animBg="1"/>
      <p:bldP spid="279" grpId="0" animBg="1"/>
      <p:bldP spid="279" grpId="1" animBg="1"/>
      <p:bldP spid="280" grpId="0" animBg="1"/>
      <p:bldP spid="280" grpId="1" animBg="1"/>
      <p:bldP spid="281" grpId="0" animBg="1"/>
      <p:bldP spid="281" grpId="1" animBg="1"/>
      <p:bldP spid="282" grpId="0" animBg="1"/>
      <p:bldP spid="282" grpId="1" animBg="1"/>
      <p:bldP spid="283" grpId="0" animBg="1"/>
      <p:bldP spid="283" grpId="1" animBg="1"/>
      <p:bldP spid="284" grpId="0" animBg="1"/>
      <p:bldP spid="284" grpId="1" animBg="1"/>
      <p:bldP spid="85" grpId="0"/>
      <p:bldP spid="8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9626BFB-C1BF-4C2F-98D7-B5076F57B11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11431" cy="6858000"/>
          </a:xfrm>
          <a:prstGeom prst="rect">
            <a:avLst/>
          </a:prstGeom>
        </p:spPr>
      </p:pic>
      <p:sp>
        <p:nvSpPr>
          <p:cNvPr id="18" name="Rectangle 17">
            <a:extLst>
              <a:ext uri="{FF2B5EF4-FFF2-40B4-BE49-F238E27FC236}">
                <a16:creationId xmlns:a16="http://schemas.microsoft.com/office/drawing/2014/main" id="{D7F570C5-0DF0-4EE2-81EC-F3FEC36FB456}"/>
              </a:ext>
              <a:ext uri="{C183D7F6-B498-43B3-948B-1728B52AA6E4}">
                <adec:decorative xmlns:adec="http://schemas.microsoft.com/office/drawing/2017/decorative" val="1"/>
              </a:ext>
            </a:extLst>
          </p:cNvPr>
          <p:cNvSpPr/>
          <p:nvPr/>
        </p:nvSpPr>
        <p:spPr>
          <a:xfrm rot="5400000">
            <a:off x="4773640" y="-4757624"/>
            <a:ext cx="2660732" cy="12175988"/>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3EDC9A1-73A5-445D-9346-B86F8CBE526A}"/>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US" sz="3600">
                <a:solidFill>
                  <a:schemeClr val="accent2"/>
                </a:solidFill>
                <a:latin typeface="Segoe UI Semibold" panose="020B0502040204020203" pitchFamily="34" charset="0"/>
                <a:cs typeface="Segoe UI Semibold" panose="020B0502040204020203" pitchFamily="34" charset="0"/>
              </a:rPr>
              <a:t>Data </a:t>
            </a:r>
            <a:r>
              <a:rPr lang="en-US" sz="3600">
                <a:latin typeface="Segoe UI Semibold" panose="020B0502040204020203" pitchFamily="34" charset="0"/>
                <a:cs typeface="Segoe UI Semibold" panose="020B0502040204020203" pitchFamily="34" charset="0"/>
              </a:rPr>
              <a:t>is your most strategic asset</a:t>
            </a:r>
            <a:endParaRPr lang="en-US"/>
          </a:p>
        </p:txBody>
      </p:sp>
      <p:sp>
        <p:nvSpPr>
          <p:cNvPr id="5" name="Rectangle 4">
            <a:extLst>
              <a:ext uri="{FF2B5EF4-FFF2-40B4-BE49-F238E27FC236}">
                <a16:creationId xmlns:a16="http://schemas.microsoft.com/office/drawing/2014/main" id="{A5E27E56-8783-4816-AABC-9E1E3DCE793A}"/>
              </a:ext>
              <a:ext uri="{C183D7F6-B498-43B3-948B-1728B52AA6E4}">
                <adec:decorative xmlns:adec="http://schemas.microsoft.com/office/drawing/2017/decorative" val="1"/>
              </a:ext>
            </a:extLst>
          </p:cNvPr>
          <p:cNvSpPr/>
          <p:nvPr/>
        </p:nvSpPr>
        <p:spPr>
          <a:xfrm>
            <a:off x="6096000" y="2019164"/>
            <a:ext cx="4114800" cy="3563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6CE254B-3055-470E-9868-352A8E53527C}"/>
              </a:ext>
              <a:ext uri="{C183D7F6-B498-43B3-948B-1728B52AA6E4}">
                <adec:decorative xmlns:adec="http://schemas.microsoft.com/office/drawing/2017/decorative" val="1"/>
              </a:ext>
            </a:extLst>
          </p:cNvPr>
          <p:cNvSpPr/>
          <p:nvPr/>
        </p:nvSpPr>
        <p:spPr>
          <a:xfrm>
            <a:off x="1981200" y="2019165"/>
            <a:ext cx="4115960" cy="3563071"/>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a:extLst>
              <a:ext uri="{FF2B5EF4-FFF2-40B4-BE49-F238E27FC236}">
                <a16:creationId xmlns:a16="http://schemas.microsoft.com/office/drawing/2014/main" id="{04D4DEE0-4262-49C4-B9BC-6E0990D812AA}"/>
              </a:ext>
              <a:ext uri="{C183D7F6-B498-43B3-948B-1728B52AA6E4}">
                <adec:decorative xmlns:adec="http://schemas.microsoft.com/office/drawing/2017/decorative" val="1"/>
              </a:ext>
            </a:extLst>
          </p:cNvPr>
          <p:cNvSpPr txBox="1">
            <a:spLocks/>
          </p:cNvSpPr>
          <p:nvPr/>
        </p:nvSpPr>
        <p:spPr>
          <a:xfrm>
            <a:off x="2894507" y="4821670"/>
            <a:ext cx="2134328" cy="432814"/>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sz="1200" kern="1200" spc="1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900">
                <a:solidFill>
                  <a:schemeClr val="tx1"/>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GARTNER</a:t>
            </a:r>
            <a:endParaRPr lang="en-US" sz="900">
              <a:solidFill>
                <a:schemeClr val="tx1"/>
              </a:solidFill>
              <a:latin typeface="Segoe UI" panose="020B0502040204020203" pitchFamily="34" charset="0"/>
              <a:cs typeface="Segoe UI" panose="020B0502040204020203" pitchFamily="34" charset="0"/>
            </a:endParaRPr>
          </a:p>
        </p:txBody>
      </p:sp>
      <p:sp>
        <p:nvSpPr>
          <p:cNvPr id="8" name="Content Placeholder 7">
            <a:extLst>
              <a:ext uri="{FF2B5EF4-FFF2-40B4-BE49-F238E27FC236}">
                <a16:creationId xmlns:a16="http://schemas.microsoft.com/office/drawing/2014/main" id="{47B0EA7C-930E-4471-B708-10FB7C1779A7}"/>
              </a:ext>
              <a:ext uri="{C183D7F6-B498-43B3-948B-1728B52AA6E4}">
                <adec:decorative xmlns:adec="http://schemas.microsoft.com/office/drawing/2017/decorative" val="1"/>
              </a:ext>
            </a:extLst>
          </p:cNvPr>
          <p:cNvSpPr txBox="1">
            <a:spLocks/>
          </p:cNvSpPr>
          <p:nvPr/>
        </p:nvSpPr>
        <p:spPr>
          <a:xfrm>
            <a:off x="2488424" y="2235287"/>
            <a:ext cx="2975082" cy="1280160"/>
          </a:xfrm>
          <a:prstGeom prst="rect">
            <a:avLst/>
          </a:prstGeom>
        </p:spPr>
        <p:txBody>
          <a:bodyPr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3200" b="1" i="0" kern="1200">
                <a:solidFill>
                  <a:schemeClr val="bg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0">
                <a:solidFill>
                  <a:schemeClr val="tx1"/>
                </a:solidFill>
              </a:rPr>
              <a:t>90%</a:t>
            </a:r>
            <a:endParaRPr lang="en-US" sz="9000" b="0">
              <a:solidFill>
                <a:schemeClr val="tx1"/>
              </a:solidFill>
              <a:latin typeface="Segoe UI" panose="020B0502040204020203" pitchFamily="34" charset="0"/>
              <a:cs typeface="Segoe UI" panose="020B0502040204020203" pitchFamily="34" charset="0"/>
            </a:endParaRPr>
          </a:p>
        </p:txBody>
      </p:sp>
      <p:sp>
        <p:nvSpPr>
          <p:cNvPr id="9" name="Content Placeholder 7">
            <a:extLst>
              <a:ext uri="{FF2B5EF4-FFF2-40B4-BE49-F238E27FC236}">
                <a16:creationId xmlns:a16="http://schemas.microsoft.com/office/drawing/2014/main" id="{4B7B1D3F-2E8C-42B5-B058-2C8E33CCC892}"/>
              </a:ext>
              <a:ext uri="{C183D7F6-B498-43B3-948B-1728B52AA6E4}">
                <adec:decorative xmlns:adec="http://schemas.microsoft.com/office/drawing/2017/decorative" val="1"/>
              </a:ext>
            </a:extLst>
          </p:cNvPr>
          <p:cNvSpPr txBox="1">
            <a:spLocks/>
          </p:cNvSpPr>
          <p:nvPr/>
        </p:nvSpPr>
        <p:spPr>
          <a:xfrm>
            <a:off x="2394175" y="3645665"/>
            <a:ext cx="3163581" cy="1256292"/>
          </a:xfrm>
          <a:prstGeom prst="rect">
            <a:avLst/>
          </a:prstGeom>
        </p:spPr>
        <p:txBody>
          <a:bodyPr anchor="t" anchorCtr="0">
            <a:noAutofit/>
          </a:bodyPr>
          <a:lstStyle>
            <a:lvl1pPr marL="0" indent="0" algn="l" defTabSz="914400" rtl="0" eaLnBrk="1" latinLnBrk="0" hangingPunct="1">
              <a:lnSpc>
                <a:spcPct val="100000"/>
              </a:lnSpc>
              <a:spcBef>
                <a:spcPts val="1000"/>
              </a:spcBef>
              <a:buFont typeface="Arial" panose="020B0604020202020204" pitchFamily="34" charset="0"/>
              <a:buNone/>
              <a:defRPr sz="3200" b="1" i="0" kern="1200">
                <a:solidFill>
                  <a:schemeClr val="bg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800" b="0">
                <a:solidFill>
                  <a:schemeClr val="tx1"/>
                </a:solidFill>
              </a:rPr>
              <a:t>Of corporate strategies will cite information as a critical enterprise asset by 2022</a:t>
            </a:r>
            <a:endParaRPr lang="en-US" sz="1800">
              <a:solidFill>
                <a:schemeClr val="tx1"/>
              </a:solidFill>
            </a:endParaRPr>
          </a:p>
        </p:txBody>
      </p:sp>
      <p:sp>
        <p:nvSpPr>
          <p:cNvPr id="10" name="Subtitle 2">
            <a:extLst>
              <a:ext uri="{FF2B5EF4-FFF2-40B4-BE49-F238E27FC236}">
                <a16:creationId xmlns:a16="http://schemas.microsoft.com/office/drawing/2014/main" id="{3C0F5CD8-00F6-4E65-8280-CD7DE9FF6227}"/>
              </a:ext>
              <a:ext uri="{C183D7F6-B498-43B3-948B-1728B52AA6E4}">
                <adec:decorative xmlns:adec="http://schemas.microsoft.com/office/drawing/2017/decorative" val="1"/>
              </a:ext>
            </a:extLst>
          </p:cNvPr>
          <p:cNvSpPr txBox="1">
            <a:spLocks/>
          </p:cNvSpPr>
          <p:nvPr/>
        </p:nvSpPr>
        <p:spPr>
          <a:xfrm>
            <a:off x="7179429" y="4821670"/>
            <a:ext cx="2134328" cy="432814"/>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sz="1200" kern="1200" spc="1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900">
                <a:solidFill>
                  <a:srgbClr val="0070C0"/>
                </a:solidFill>
                <a:latin typeface="Segoe UI" panose="020B0502040204020203" pitchFamily="34" charset="0"/>
                <a:cs typeface="Segoe UI" panose="020B0502040204020203" pitchFamily="34" charset="0"/>
                <a:hlinkClick r:id="rId4"/>
              </a:rPr>
              <a:t>IDC</a:t>
            </a:r>
            <a:endParaRPr lang="en-US" sz="900">
              <a:solidFill>
                <a:srgbClr val="0070C0"/>
              </a:solidFill>
              <a:latin typeface="Segoe UI" panose="020B0502040204020203" pitchFamily="34" charset="0"/>
              <a:cs typeface="Segoe UI" panose="020B0502040204020203" pitchFamily="34" charset="0"/>
            </a:endParaRPr>
          </a:p>
        </p:txBody>
      </p:sp>
      <p:sp>
        <p:nvSpPr>
          <p:cNvPr id="11" name="Content Placeholder 7">
            <a:extLst>
              <a:ext uri="{FF2B5EF4-FFF2-40B4-BE49-F238E27FC236}">
                <a16:creationId xmlns:a16="http://schemas.microsoft.com/office/drawing/2014/main" id="{916D4A05-5E2A-4862-8FD1-0D4E63095837}"/>
              </a:ext>
              <a:ext uri="{C183D7F6-B498-43B3-948B-1728B52AA6E4}">
                <adec:decorative xmlns:adec="http://schemas.microsoft.com/office/drawing/2017/decorative" val="1"/>
              </a:ext>
            </a:extLst>
          </p:cNvPr>
          <p:cNvSpPr txBox="1">
            <a:spLocks/>
          </p:cNvSpPr>
          <p:nvPr/>
        </p:nvSpPr>
        <p:spPr>
          <a:xfrm>
            <a:off x="6268645" y="2233526"/>
            <a:ext cx="3689088" cy="1280160"/>
          </a:xfrm>
          <a:prstGeom prst="rect">
            <a:avLst/>
          </a:prstGeom>
        </p:spPr>
        <p:txBody>
          <a:bodyPr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3200" b="1" i="0" kern="1200">
                <a:solidFill>
                  <a:schemeClr val="bg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9000" b="0">
                <a:solidFill>
                  <a:schemeClr val="tx1"/>
                </a:solidFill>
                <a:latin typeface="Segoe UI" panose="020B0502040204020203" pitchFamily="34" charset="0"/>
                <a:cs typeface="Segoe UI" panose="020B0502040204020203" pitchFamily="34" charset="0"/>
              </a:rPr>
              <a:t>175 ZB</a:t>
            </a:r>
          </a:p>
        </p:txBody>
      </p:sp>
      <p:sp>
        <p:nvSpPr>
          <p:cNvPr id="12" name="Content Placeholder 7">
            <a:extLst>
              <a:ext uri="{FF2B5EF4-FFF2-40B4-BE49-F238E27FC236}">
                <a16:creationId xmlns:a16="http://schemas.microsoft.com/office/drawing/2014/main" id="{32E32A04-E1A2-4CBC-B6EA-1C84ADFC7F2B}"/>
              </a:ext>
              <a:ext uri="{C183D7F6-B498-43B3-948B-1728B52AA6E4}">
                <adec:decorative xmlns:adec="http://schemas.microsoft.com/office/drawing/2017/decorative" val="1"/>
              </a:ext>
            </a:extLst>
          </p:cNvPr>
          <p:cNvSpPr txBox="1">
            <a:spLocks/>
          </p:cNvSpPr>
          <p:nvPr/>
        </p:nvSpPr>
        <p:spPr>
          <a:xfrm>
            <a:off x="6780320" y="3645665"/>
            <a:ext cx="2873749" cy="117600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000"/>
              </a:spcBef>
              <a:buFont typeface="Arial" panose="020B0604020202020204" pitchFamily="34" charset="0"/>
              <a:buNone/>
              <a:defRPr lang="en-US" sz="3200" b="1" i="0" kern="1200" cap="none" spc="-50" baseline="0">
                <a:ln w="3175">
                  <a:noFill/>
                </a:ln>
                <a:solidFill>
                  <a:schemeClr val="bg1"/>
                </a:solidFill>
                <a:effectLst/>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defRPr/>
            </a:pPr>
            <a:r>
              <a:rPr lang="en-US" sz="1800" b="0" spc="0">
                <a:ln>
                  <a:noFill/>
                </a:ln>
                <a:solidFill>
                  <a:schemeClr val="accent2"/>
                </a:solidFill>
              </a:rPr>
              <a:t>Expected global volume of data generated annually by 2025</a:t>
            </a:r>
            <a:endParaRPr lang="en-US" sz="1800" spc="0">
              <a:ln>
                <a:noFill/>
              </a:ln>
              <a:solidFill>
                <a:schemeClr val="accent2"/>
              </a:solidFill>
            </a:endParaRPr>
          </a:p>
        </p:txBody>
      </p:sp>
      <p:sp>
        <p:nvSpPr>
          <p:cNvPr id="13" name="TextBox 12">
            <a:extLst>
              <a:ext uri="{FF2B5EF4-FFF2-40B4-BE49-F238E27FC236}">
                <a16:creationId xmlns:a16="http://schemas.microsoft.com/office/drawing/2014/main" id="{9DD95611-0149-42D7-850E-9D3225036230}"/>
              </a:ext>
              <a:ext uri="{C183D7F6-B498-43B3-948B-1728B52AA6E4}">
                <adec:decorative xmlns:adec="http://schemas.microsoft.com/office/drawing/2017/decorative" val="1"/>
              </a:ext>
            </a:extLst>
          </p:cNvPr>
          <p:cNvSpPr txBox="1"/>
          <p:nvPr/>
        </p:nvSpPr>
        <p:spPr>
          <a:xfrm>
            <a:off x="2813696" y="5103299"/>
            <a:ext cx="2741170" cy="457200"/>
          </a:xfrm>
          <a:prstGeom prst="rect">
            <a:avLst/>
          </a:prstGeom>
          <a:noFill/>
        </p:spPr>
        <p:txBody>
          <a:bodyPr wrap="square" rtlCol="0">
            <a:spAutoFit/>
          </a:bodyPr>
          <a:lstStyle/>
          <a:p>
            <a:r>
              <a:rPr lang="en-US" sz="900" i="1"/>
              <a:t>Why Data and Analytics are key to digital transformation. Christy </a:t>
            </a:r>
            <a:r>
              <a:rPr lang="en-US" sz="900" i="1" err="1"/>
              <a:t>Pettey</a:t>
            </a:r>
            <a:r>
              <a:rPr lang="en-US" sz="900" i="1"/>
              <a:t>. Mar, 2019</a:t>
            </a:r>
          </a:p>
        </p:txBody>
      </p:sp>
      <p:sp>
        <p:nvSpPr>
          <p:cNvPr id="14" name="TextBox 13">
            <a:extLst>
              <a:ext uri="{FF2B5EF4-FFF2-40B4-BE49-F238E27FC236}">
                <a16:creationId xmlns:a16="http://schemas.microsoft.com/office/drawing/2014/main" id="{483DAA1F-47AE-469A-9526-3CC5BC910CCF}"/>
              </a:ext>
              <a:ext uri="{C183D7F6-B498-43B3-948B-1728B52AA6E4}">
                <adec:decorative xmlns:adec="http://schemas.microsoft.com/office/drawing/2017/decorative" val="1"/>
              </a:ext>
            </a:extLst>
          </p:cNvPr>
          <p:cNvSpPr txBox="1"/>
          <p:nvPr/>
        </p:nvSpPr>
        <p:spPr>
          <a:xfrm>
            <a:off x="7336764" y="5072111"/>
            <a:ext cx="1903085" cy="457200"/>
          </a:xfrm>
          <a:prstGeom prst="rect">
            <a:avLst/>
          </a:prstGeom>
          <a:noFill/>
        </p:spPr>
        <p:txBody>
          <a:bodyPr wrap="none" rtlCol="0">
            <a:spAutoFit/>
          </a:bodyPr>
          <a:lstStyle/>
          <a:p>
            <a:r>
              <a:rPr lang="en-US" sz="900" i="1">
                <a:solidFill>
                  <a:schemeClr val="accent2"/>
                </a:solidFill>
              </a:rPr>
              <a:t>IDC Data Age 2025, Dave </a:t>
            </a:r>
            <a:r>
              <a:rPr lang="en-US" sz="900" i="1" err="1">
                <a:solidFill>
                  <a:schemeClr val="accent2"/>
                </a:solidFill>
              </a:rPr>
              <a:t>Reinsel</a:t>
            </a:r>
            <a:r>
              <a:rPr lang="en-US" sz="900" i="1">
                <a:solidFill>
                  <a:schemeClr val="accent2"/>
                </a:solidFill>
              </a:rPr>
              <a:t>, </a:t>
            </a:r>
          </a:p>
        </p:txBody>
      </p:sp>
      <p:pic>
        <p:nvPicPr>
          <p:cNvPr id="2" name="Picture 1" descr="Azure logo">
            <a:extLst>
              <a:ext uri="{FF2B5EF4-FFF2-40B4-BE49-F238E27FC236}">
                <a16:creationId xmlns:a16="http://schemas.microsoft.com/office/drawing/2014/main" id="{C2BE9484-4C24-F5E4-51B1-DE8BC33C4DC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1088213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DE8E5-62DC-486F-B327-9C8AE5F8C91D}"/>
              </a:ext>
              <a:ext uri="{C183D7F6-B498-43B3-948B-1728B52AA6E4}">
                <adec:decorative xmlns:adec="http://schemas.microsoft.com/office/drawing/2017/decorative" val="1"/>
              </a:ext>
            </a:extLst>
          </p:cNvPr>
          <p:cNvSpPr>
            <a:spLocks noGrp="1"/>
          </p:cNvSpPr>
          <p:nvPr>
            <p:ph type="title"/>
          </p:nvPr>
        </p:nvSpPr>
        <p:spPr>
          <a:xfrm>
            <a:off x="588263" y="457200"/>
            <a:ext cx="11018520" cy="1107996"/>
          </a:xfrm>
        </p:spPr>
        <p:txBody>
          <a:bodyPr/>
          <a:lstStyle/>
          <a:p>
            <a:r>
              <a:rPr kumimoji="0" lang="en-US" sz="3600" b="1" i="0" u="none" strike="noStrike" kern="1200" cap="none" spc="0" normalizeH="0" baseline="0" noProof="0">
                <a:ln>
                  <a:noFill/>
                </a:ln>
                <a:solidFill>
                  <a:schemeClr val="accent2"/>
                </a:solidFill>
                <a:effectLst/>
                <a:uLnTx/>
                <a:uFillTx/>
                <a:latin typeface="Segoe UI Semibold" panose="020B0502040204020203" pitchFamily="34" charset="0"/>
                <a:ea typeface="+mj-ea"/>
                <a:cs typeface="Segoe UI Semibold" panose="020B0502040204020203" pitchFamily="34" charset="0"/>
              </a:rPr>
              <a:t>Data governance</a:t>
            </a:r>
            <a:br>
              <a:rPr kumimoji="0" lang="en-US" sz="3600" b="1" i="0" u="none" strike="noStrike" kern="1200" cap="none" spc="0" normalizeH="0" baseline="0" noProof="0">
                <a:ln>
                  <a:noFill/>
                </a:ln>
                <a:solidFill>
                  <a:schemeClr val="accent2"/>
                </a:solidFill>
                <a:effectLst/>
                <a:uLnTx/>
                <a:uFillTx/>
                <a:latin typeface="Segoe UI Semibold" panose="020B0502040204020203" pitchFamily="34" charset="0"/>
                <a:ea typeface="+mj-ea"/>
                <a:cs typeface="Segoe UI Semibold" panose="020B0502040204020203" pitchFamily="34" charset="0"/>
              </a:rPr>
            </a:br>
            <a:r>
              <a:rPr kumimoji="0" lang="en-US" sz="3600" b="1" i="0" u="none" strike="noStrike" kern="1200" cap="none" spc="0" normalizeH="0" baseline="0" noProof="0">
                <a:ln>
                  <a:noFill/>
                </a:ln>
                <a:effectLst/>
                <a:uLnTx/>
                <a:uFillTx/>
                <a:latin typeface="Segoe UI Semibold" panose="020B0502040204020203" pitchFamily="34" charset="0"/>
                <a:ea typeface="+mj-ea"/>
                <a:cs typeface="Segoe UI Semibold" panose="020B0502040204020203" pitchFamily="34" charset="0"/>
              </a:rPr>
              <a:t>is becoming increasingly interdisciplinary</a:t>
            </a:r>
            <a:endParaRPr lang="en-US"/>
          </a:p>
        </p:txBody>
      </p:sp>
      <p:grpSp>
        <p:nvGrpSpPr>
          <p:cNvPr id="5" name="Group 4">
            <a:extLst>
              <a:ext uri="{FF2B5EF4-FFF2-40B4-BE49-F238E27FC236}">
                <a16:creationId xmlns:a16="http://schemas.microsoft.com/office/drawing/2014/main" id="{F45A8309-742E-491C-A004-BCA97FCBF5D2}"/>
              </a:ext>
              <a:ext uri="{C183D7F6-B498-43B3-948B-1728B52AA6E4}">
                <adec:decorative xmlns:adec="http://schemas.microsoft.com/office/drawing/2017/decorative" val="1"/>
              </a:ext>
            </a:extLst>
          </p:cNvPr>
          <p:cNvGrpSpPr/>
          <p:nvPr/>
        </p:nvGrpSpPr>
        <p:grpSpPr>
          <a:xfrm>
            <a:off x="2333896" y="3094169"/>
            <a:ext cx="2956100" cy="1610170"/>
            <a:chOff x="2333896" y="2766620"/>
            <a:chExt cx="2956100" cy="1610170"/>
          </a:xfrm>
        </p:grpSpPr>
        <p:cxnSp>
          <p:nvCxnSpPr>
            <p:cNvPr id="6" name="Straight Connector 5">
              <a:extLst>
                <a:ext uri="{FF2B5EF4-FFF2-40B4-BE49-F238E27FC236}">
                  <a16:creationId xmlns:a16="http://schemas.microsoft.com/office/drawing/2014/main" id="{EA0DDE9A-AD65-479B-A9E8-5FD50F38513D}"/>
                </a:ext>
              </a:extLst>
            </p:cNvPr>
            <p:cNvCxnSpPr>
              <a:cxnSpLocks/>
            </p:cNvCxnSpPr>
            <p:nvPr/>
          </p:nvCxnSpPr>
          <p:spPr>
            <a:xfrm>
              <a:off x="2455483" y="2862984"/>
              <a:ext cx="2612869" cy="1504083"/>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cxnSp>
          <p:nvCxnSpPr>
            <p:cNvPr id="7" name="Straight Connector 6">
              <a:extLst>
                <a:ext uri="{FF2B5EF4-FFF2-40B4-BE49-F238E27FC236}">
                  <a16:creationId xmlns:a16="http://schemas.microsoft.com/office/drawing/2014/main" id="{1CA3BBDA-24DC-4225-95D4-0CF72C90AC39}"/>
                </a:ext>
              </a:extLst>
            </p:cNvPr>
            <p:cNvCxnSpPr>
              <a:cxnSpLocks/>
            </p:cNvCxnSpPr>
            <p:nvPr/>
          </p:nvCxnSpPr>
          <p:spPr>
            <a:xfrm>
              <a:off x="2560086" y="2766620"/>
              <a:ext cx="2729910" cy="1571458"/>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A6C823CB-7D1F-4D85-B180-6E060F742031}"/>
                </a:ext>
              </a:extLst>
            </p:cNvPr>
            <p:cNvCxnSpPr>
              <a:cxnSpLocks/>
            </p:cNvCxnSpPr>
            <p:nvPr/>
          </p:nvCxnSpPr>
          <p:spPr>
            <a:xfrm>
              <a:off x="2333896" y="2960984"/>
              <a:ext cx="2459514" cy="1415806"/>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grpSp>
      <p:grpSp>
        <p:nvGrpSpPr>
          <p:cNvPr id="9" name="Group 8">
            <a:extLst>
              <a:ext uri="{FF2B5EF4-FFF2-40B4-BE49-F238E27FC236}">
                <a16:creationId xmlns:a16="http://schemas.microsoft.com/office/drawing/2014/main" id="{C995F7A0-59BD-4955-92DA-827CDCEADA8F}"/>
              </a:ext>
              <a:ext uri="{C183D7F6-B498-43B3-948B-1728B52AA6E4}">
                <adec:decorative xmlns:adec="http://schemas.microsoft.com/office/drawing/2017/decorative" val="1"/>
              </a:ext>
            </a:extLst>
          </p:cNvPr>
          <p:cNvGrpSpPr/>
          <p:nvPr/>
        </p:nvGrpSpPr>
        <p:grpSpPr>
          <a:xfrm flipH="1">
            <a:off x="6870875" y="3094169"/>
            <a:ext cx="2956100" cy="1610170"/>
            <a:chOff x="6131196" y="2766620"/>
            <a:chExt cx="2956100" cy="1610170"/>
          </a:xfrm>
        </p:grpSpPr>
        <p:cxnSp>
          <p:nvCxnSpPr>
            <p:cNvPr id="10" name="Straight Connector 9">
              <a:extLst>
                <a:ext uri="{FF2B5EF4-FFF2-40B4-BE49-F238E27FC236}">
                  <a16:creationId xmlns:a16="http://schemas.microsoft.com/office/drawing/2014/main" id="{779F0062-DCDD-42F7-8CC4-52E719539E93}"/>
                </a:ext>
              </a:extLst>
            </p:cNvPr>
            <p:cNvCxnSpPr>
              <a:cxnSpLocks/>
            </p:cNvCxnSpPr>
            <p:nvPr/>
          </p:nvCxnSpPr>
          <p:spPr>
            <a:xfrm>
              <a:off x="6252783" y="2862984"/>
              <a:ext cx="2612869" cy="1504083"/>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cxnSp>
          <p:nvCxnSpPr>
            <p:cNvPr id="11" name="Straight Connector 10">
              <a:extLst>
                <a:ext uri="{FF2B5EF4-FFF2-40B4-BE49-F238E27FC236}">
                  <a16:creationId xmlns:a16="http://schemas.microsoft.com/office/drawing/2014/main" id="{29B9DCF1-FD91-449C-8860-C3FD91A00D04}"/>
                </a:ext>
              </a:extLst>
            </p:cNvPr>
            <p:cNvCxnSpPr>
              <a:cxnSpLocks/>
            </p:cNvCxnSpPr>
            <p:nvPr/>
          </p:nvCxnSpPr>
          <p:spPr>
            <a:xfrm>
              <a:off x="6357386" y="2766620"/>
              <a:ext cx="2729910" cy="1571458"/>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CF7E821A-849F-4C3E-8CB6-D090D6F172B3}"/>
                </a:ext>
              </a:extLst>
            </p:cNvPr>
            <p:cNvCxnSpPr>
              <a:cxnSpLocks/>
            </p:cNvCxnSpPr>
            <p:nvPr/>
          </p:nvCxnSpPr>
          <p:spPr>
            <a:xfrm>
              <a:off x="6131196" y="2960984"/>
              <a:ext cx="2459514" cy="1415806"/>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grpSp>
      <p:sp>
        <p:nvSpPr>
          <p:cNvPr id="17" name="Text Placeholder 2">
            <a:extLst>
              <a:ext uri="{FF2B5EF4-FFF2-40B4-BE49-F238E27FC236}">
                <a16:creationId xmlns:a16="http://schemas.microsoft.com/office/drawing/2014/main" id="{A684412D-F6CF-4B84-A3B0-B5B07EF26A51}"/>
              </a:ext>
              <a:ext uri="{C183D7F6-B498-43B3-948B-1728B52AA6E4}">
                <adec:decorative xmlns:adec="http://schemas.microsoft.com/office/drawing/2017/decorative" val="1"/>
              </a:ext>
            </a:extLst>
          </p:cNvPr>
          <p:cNvSpPr txBox="1">
            <a:spLocks/>
          </p:cNvSpPr>
          <p:nvPr/>
        </p:nvSpPr>
        <p:spPr>
          <a:xfrm>
            <a:off x="728408" y="4093383"/>
            <a:ext cx="2825369" cy="83156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What data do I have?</a:t>
            </a:r>
          </a:p>
          <a:p>
            <a:pPr marL="0" marR="0" lvl="1"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Where did the data originate?</a:t>
            </a:r>
          </a:p>
          <a:p>
            <a:pPr marL="0" marR="0" lvl="1"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Can I trust it?</a:t>
            </a:r>
            <a:endParaRPr kumimoji="0" lang="en-US" sz="1400" b="1" u="none" strike="noStrike" kern="1200" cap="none" spc="0" normalizeH="0" baseline="0" noProof="0">
              <a:ln>
                <a:noFill/>
              </a:ln>
              <a:solidFill>
                <a:schemeClr val="tx1"/>
              </a:solidFill>
              <a:effectLst/>
              <a:uLnTx/>
              <a:uFillTx/>
              <a:latin typeface="Segoe UI Semibold" panose="020B0502040204020203" pitchFamily="34" charset="0"/>
              <a:cs typeface="Segoe UI Semibold" panose="020B0502040204020203" pitchFamily="34" charset="0"/>
            </a:endParaRPr>
          </a:p>
        </p:txBody>
      </p:sp>
      <p:sp>
        <p:nvSpPr>
          <p:cNvPr id="18" name="Subtitle 3">
            <a:extLst>
              <a:ext uri="{FF2B5EF4-FFF2-40B4-BE49-F238E27FC236}">
                <a16:creationId xmlns:a16="http://schemas.microsoft.com/office/drawing/2014/main" id="{8090B1FD-2A25-4107-97DA-5779ED334CE7}"/>
              </a:ext>
              <a:ext uri="{C183D7F6-B498-43B3-948B-1728B52AA6E4}">
                <adec:decorative xmlns:adec="http://schemas.microsoft.com/office/drawing/2017/decorative" val="1"/>
              </a:ext>
            </a:extLst>
          </p:cNvPr>
          <p:cNvSpPr txBox="1">
            <a:spLocks/>
          </p:cNvSpPr>
          <p:nvPr/>
        </p:nvSpPr>
        <p:spPr>
          <a:xfrm>
            <a:off x="728409" y="3722250"/>
            <a:ext cx="2825368" cy="2469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spc="150">
                <a:solidFill>
                  <a:schemeClr val="accent2"/>
                </a:solidFill>
                <a:latin typeface="Segoe UI Semibold" panose="020B0502040204020203" pitchFamily="34" charset="0"/>
                <a:cs typeface="Segoe UI Semibold" panose="020B0502040204020203" pitchFamily="34" charset="0"/>
              </a:rPr>
              <a:t>DISCOVERY</a:t>
            </a:r>
          </a:p>
        </p:txBody>
      </p:sp>
      <p:sp>
        <p:nvSpPr>
          <p:cNvPr id="19" name="Text Placeholder 2">
            <a:extLst>
              <a:ext uri="{FF2B5EF4-FFF2-40B4-BE49-F238E27FC236}">
                <a16:creationId xmlns:a16="http://schemas.microsoft.com/office/drawing/2014/main" id="{36D6964A-39BB-47E1-B21D-BACD7EE8A127}"/>
              </a:ext>
              <a:ext uri="{C183D7F6-B498-43B3-948B-1728B52AA6E4}">
                <adec:decorative xmlns:adec="http://schemas.microsoft.com/office/drawing/2017/decorative" val="1"/>
              </a:ext>
            </a:extLst>
          </p:cNvPr>
          <p:cNvSpPr txBox="1">
            <a:spLocks/>
          </p:cNvSpPr>
          <p:nvPr/>
        </p:nvSpPr>
        <p:spPr>
          <a:xfrm>
            <a:off x="8557470" y="4093383"/>
            <a:ext cx="2891866" cy="83156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buNone/>
              <a:defRPr/>
            </a:pPr>
            <a:r>
              <a:rPr lang="en-US" sz="1400">
                <a:solidFill>
                  <a:schemeClr val="tx1"/>
                </a:solidFill>
                <a:latin typeface="Segoe UI" panose="020B0502040204020203" pitchFamily="34" charset="0"/>
                <a:cs typeface="Segoe UI" panose="020B0502040204020203" pitchFamily="34" charset="0"/>
              </a:rPr>
              <a:t>What’s my exposure to risk? </a:t>
            </a:r>
          </a:p>
          <a:p>
            <a:pPr marL="0" lvl="1" indent="0" algn="ctr">
              <a:buNone/>
              <a:defRPr/>
            </a:pPr>
            <a:r>
              <a:rPr lang="en-US" sz="1400">
                <a:solidFill>
                  <a:schemeClr val="tx1"/>
                </a:solidFill>
                <a:latin typeface="Segoe UI" panose="020B0502040204020203" pitchFamily="34" charset="0"/>
                <a:cs typeface="Segoe UI" panose="020B0502040204020203" pitchFamily="34" charset="0"/>
              </a:rPr>
              <a:t>Is my usage compliant? </a:t>
            </a:r>
          </a:p>
          <a:p>
            <a:pPr marL="0" lvl="1" indent="0" algn="ctr">
              <a:buNone/>
              <a:defRPr/>
            </a:pPr>
            <a:r>
              <a:rPr lang="en-US" sz="1400">
                <a:solidFill>
                  <a:schemeClr val="tx1"/>
                </a:solidFill>
                <a:latin typeface="Segoe UI" panose="020B0502040204020203" pitchFamily="34" charset="0"/>
                <a:cs typeface="Segoe UI" panose="020B0502040204020203" pitchFamily="34" charset="0"/>
              </a:rPr>
              <a:t>How do I control access &amp; use? </a:t>
            </a:r>
          </a:p>
          <a:p>
            <a:pPr marL="0" lvl="1" indent="0" algn="ctr">
              <a:buNone/>
              <a:defRPr/>
            </a:pPr>
            <a:r>
              <a:rPr lang="en-US" sz="1400">
                <a:solidFill>
                  <a:schemeClr val="tx1"/>
                </a:solidFill>
                <a:latin typeface="Segoe UI" panose="020B0502040204020203" pitchFamily="34" charset="0"/>
                <a:cs typeface="Segoe UI" panose="020B0502040204020203" pitchFamily="34" charset="0"/>
              </a:rPr>
              <a:t>What is required by regulation X?</a:t>
            </a:r>
            <a:endParaRPr kumimoji="0" lang="en-US" sz="1400" b="1" u="none" strike="noStrike" kern="1200" cap="none" spc="0" normalizeH="0" baseline="0" noProof="0">
              <a:ln>
                <a:noFill/>
              </a:ln>
              <a:solidFill>
                <a:schemeClr val="tx1"/>
              </a:solidFill>
              <a:effectLst/>
              <a:uLnTx/>
              <a:uFillTx/>
              <a:latin typeface="Segoe UI Semibold" panose="020B0502040204020203" pitchFamily="34" charset="0"/>
              <a:cs typeface="Segoe UI Semibold" panose="020B0502040204020203" pitchFamily="34" charset="0"/>
            </a:endParaRPr>
          </a:p>
        </p:txBody>
      </p:sp>
      <p:sp>
        <p:nvSpPr>
          <p:cNvPr id="20" name="Subtitle 3">
            <a:extLst>
              <a:ext uri="{FF2B5EF4-FFF2-40B4-BE49-F238E27FC236}">
                <a16:creationId xmlns:a16="http://schemas.microsoft.com/office/drawing/2014/main" id="{D159A249-7328-4A54-ABDB-8E60CA353AC5}"/>
              </a:ext>
              <a:ext uri="{C183D7F6-B498-43B3-948B-1728B52AA6E4}">
                <adec:decorative xmlns:adec="http://schemas.microsoft.com/office/drawing/2017/decorative" val="1"/>
              </a:ext>
            </a:extLst>
          </p:cNvPr>
          <p:cNvSpPr txBox="1">
            <a:spLocks/>
          </p:cNvSpPr>
          <p:nvPr/>
        </p:nvSpPr>
        <p:spPr>
          <a:xfrm>
            <a:off x="8557470" y="3722250"/>
            <a:ext cx="2891866" cy="2468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spc="150">
                <a:solidFill>
                  <a:schemeClr val="accent2"/>
                </a:solidFill>
                <a:latin typeface="Segoe UI Semibold" panose="020B0502040204020203" pitchFamily="34" charset="0"/>
                <a:cs typeface="Segoe UI Semibold" panose="020B0502040204020203" pitchFamily="34" charset="0"/>
              </a:rPr>
              <a:t>COMPLIANCE</a:t>
            </a:r>
          </a:p>
        </p:txBody>
      </p:sp>
      <p:sp>
        <p:nvSpPr>
          <p:cNvPr id="21" name="Rectangle 20">
            <a:extLst>
              <a:ext uri="{FF2B5EF4-FFF2-40B4-BE49-F238E27FC236}">
                <a16:creationId xmlns:a16="http://schemas.microsoft.com/office/drawing/2014/main" id="{C3F13873-7A21-4CF6-AC12-1863B192C17D}"/>
              </a:ext>
              <a:ext uri="{C183D7F6-B498-43B3-948B-1728B52AA6E4}">
                <adec:decorative xmlns:adec="http://schemas.microsoft.com/office/drawing/2017/decorative" val="1"/>
              </a:ext>
            </a:extLst>
          </p:cNvPr>
          <p:cNvSpPr/>
          <p:nvPr/>
        </p:nvSpPr>
        <p:spPr>
          <a:xfrm>
            <a:off x="4913631" y="5666233"/>
            <a:ext cx="2364750" cy="415498"/>
          </a:xfrm>
          <a:prstGeom prst="rect">
            <a:avLst/>
          </a:prstGeom>
        </p:spPr>
        <p:txBody>
          <a:bodyPr wrap="none">
            <a:spAutoFit/>
          </a:bodyPr>
          <a:lstStyle/>
          <a:p>
            <a:pPr marL="0" marR="0" lvl="0" indent="0" algn="ctr" defTabSz="114300" rtl="0" eaLnBrk="1" fontAlgn="auto" latinLnBrk="0" hangingPunct="1">
              <a:lnSpc>
                <a:spcPct val="100000"/>
              </a:lnSpc>
              <a:spcBef>
                <a:spcPts val="1800"/>
              </a:spcBef>
              <a:spcAft>
                <a:spcPts val="1200"/>
              </a:spcAft>
              <a:buClrTx/>
              <a:buSzPct val="90000"/>
              <a:buFontTx/>
              <a:buNone/>
              <a:tabLst/>
              <a:defRPr/>
            </a:pPr>
            <a:r>
              <a:rPr lang="en-US" sz="2100" b="1">
                <a:latin typeface="Segoe UI Semibold" panose="020B0502040204020203" pitchFamily="34" charset="0"/>
                <a:cs typeface="Segoe UI Semibold" panose="020B0502040204020203" pitchFamily="34" charset="0"/>
              </a:rPr>
              <a:t>Chief Data Officer</a:t>
            </a:r>
            <a:endParaRPr kumimoji="0" lang="en-US" sz="2100" b="1" u="none" strike="noStrike" kern="1200" cap="none" spc="0" normalizeH="0" baseline="0" noProof="0">
              <a:ln>
                <a:noFill/>
              </a:ln>
              <a:effectLst/>
              <a:uLnTx/>
              <a:uFillTx/>
              <a:latin typeface="Segoe UI Semibold" panose="020B0502040204020203" pitchFamily="34" charset="0"/>
              <a:cs typeface="Segoe UI Semibold" panose="020B0502040204020203" pitchFamily="34" charset="0"/>
            </a:endParaRPr>
          </a:p>
        </p:txBody>
      </p:sp>
      <p:pic>
        <p:nvPicPr>
          <p:cNvPr id="30" name="Picture 29">
            <a:extLst>
              <a:ext uri="{FF2B5EF4-FFF2-40B4-BE49-F238E27FC236}">
                <a16:creationId xmlns:a16="http://schemas.microsoft.com/office/drawing/2014/main" id="{6038057B-BA0C-491E-B6E2-D1CB92CB023A}"/>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3760" y="3279858"/>
            <a:ext cx="2679197" cy="2374397"/>
          </a:xfrm>
          <a:prstGeom prst="rect">
            <a:avLst/>
          </a:prstGeom>
        </p:spPr>
      </p:pic>
      <p:pic>
        <p:nvPicPr>
          <p:cNvPr id="32" name="Picture 31">
            <a:extLst>
              <a:ext uri="{FF2B5EF4-FFF2-40B4-BE49-F238E27FC236}">
                <a16:creationId xmlns:a16="http://schemas.microsoft.com/office/drawing/2014/main" id="{EBAFE3FA-6C0A-4C73-A28C-133BC348B268}"/>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9750" y="1877702"/>
            <a:ext cx="1790902" cy="1681159"/>
          </a:xfrm>
          <a:prstGeom prst="rect">
            <a:avLst/>
          </a:prstGeom>
        </p:spPr>
      </p:pic>
      <p:pic>
        <p:nvPicPr>
          <p:cNvPr id="33" name="Picture 32">
            <a:extLst>
              <a:ext uri="{FF2B5EF4-FFF2-40B4-BE49-F238E27FC236}">
                <a16:creationId xmlns:a16="http://schemas.microsoft.com/office/drawing/2014/main" id="{9F68B40B-2DBC-459D-ADEF-5E1F8DE30EC0}"/>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152940" y="1811512"/>
            <a:ext cx="1790901" cy="1681159"/>
          </a:xfrm>
          <a:prstGeom prst="rect">
            <a:avLst/>
          </a:prstGeom>
        </p:spPr>
      </p:pic>
      <p:pic>
        <p:nvPicPr>
          <p:cNvPr id="3" name="Picture 2" descr="Azure logo">
            <a:extLst>
              <a:ext uri="{FF2B5EF4-FFF2-40B4-BE49-F238E27FC236}">
                <a16:creationId xmlns:a16="http://schemas.microsoft.com/office/drawing/2014/main" id="{1BD6C8B1-0B35-DF54-7E2E-3F1E0DA1A5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3636106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31A1-F36A-464D-90C9-6B8332ED1920}"/>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US" noProof="0"/>
              <a:t>Elements of </a:t>
            </a:r>
            <a:r>
              <a:rPr lang="en-US" noProof="0">
                <a:solidFill>
                  <a:schemeClr val="accent2"/>
                </a:solidFill>
              </a:rPr>
              <a:t>successful</a:t>
            </a:r>
            <a:r>
              <a:rPr lang="en-US" noProof="0"/>
              <a:t> data governance</a:t>
            </a:r>
            <a:endParaRPr lang="en-US"/>
          </a:p>
        </p:txBody>
      </p:sp>
      <p:sp>
        <p:nvSpPr>
          <p:cNvPr id="4" name="Text Placeholder 3">
            <a:extLst>
              <a:ext uri="{FF2B5EF4-FFF2-40B4-BE49-F238E27FC236}">
                <a16:creationId xmlns:a16="http://schemas.microsoft.com/office/drawing/2014/main" id="{C372A27C-2696-488B-B5B1-73FF197A0FAA}"/>
              </a:ext>
              <a:ext uri="{C183D7F6-B498-43B3-948B-1728B52AA6E4}">
                <adec:decorative xmlns:adec="http://schemas.microsoft.com/office/drawing/2017/decorative" val="1"/>
              </a:ext>
            </a:extLst>
          </p:cNvPr>
          <p:cNvSpPr txBox="1">
            <a:spLocks/>
          </p:cNvSpPr>
          <p:nvPr/>
        </p:nvSpPr>
        <p:spPr>
          <a:xfrm>
            <a:off x="955901" y="3890456"/>
            <a:ext cx="2059032" cy="87278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600" spc="120">
                <a:solidFill>
                  <a:schemeClr val="tx1"/>
                </a:solidFill>
              </a:rPr>
              <a:t>Manage growing data landscape </a:t>
            </a:r>
          </a:p>
        </p:txBody>
      </p:sp>
      <p:sp>
        <p:nvSpPr>
          <p:cNvPr id="5" name="Text Placeholder 3">
            <a:extLst>
              <a:ext uri="{FF2B5EF4-FFF2-40B4-BE49-F238E27FC236}">
                <a16:creationId xmlns:a16="http://schemas.microsoft.com/office/drawing/2014/main" id="{E069952A-8FB3-4CF6-8B6D-0659E6B9ADA8}"/>
              </a:ext>
              <a:ext uri="{C183D7F6-B498-43B3-948B-1728B52AA6E4}">
                <adec:decorative xmlns:adec="http://schemas.microsoft.com/office/drawing/2017/decorative" val="1"/>
              </a:ext>
            </a:extLst>
          </p:cNvPr>
          <p:cNvSpPr txBox="1">
            <a:spLocks/>
          </p:cNvSpPr>
          <p:nvPr/>
        </p:nvSpPr>
        <p:spPr>
          <a:xfrm>
            <a:off x="3747560" y="3872516"/>
            <a:ext cx="2194451"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600" spc="120">
                <a:solidFill>
                  <a:schemeClr val="tx1"/>
                </a:solidFill>
                <a:latin typeface="Segoe UI Semibold"/>
                <a:cs typeface="Segoe UI Semibold"/>
              </a:rPr>
              <a:t>Overcome operational silos</a:t>
            </a:r>
            <a:endParaRPr lang="en-US" sz="1600" spc="120">
              <a:solidFill>
                <a:schemeClr val="tx1"/>
              </a:solidFill>
            </a:endParaRPr>
          </a:p>
        </p:txBody>
      </p:sp>
      <p:sp>
        <p:nvSpPr>
          <p:cNvPr id="6" name="Text Placeholder 3">
            <a:extLst>
              <a:ext uri="{FF2B5EF4-FFF2-40B4-BE49-F238E27FC236}">
                <a16:creationId xmlns:a16="http://schemas.microsoft.com/office/drawing/2014/main" id="{A2A2F0AA-28ED-4A4B-87C5-A5D0FECF3402}"/>
              </a:ext>
              <a:ext uri="{C183D7F6-B498-43B3-948B-1728B52AA6E4}">
                <adec:decorative xmlns:adec="http://schemas.microsoft.com/office/drawing/2017/decorative" val="1"/>
              </a:ext>
            </a:extLst>
          </p:cNvPr>
          <p:cNvSpPr txBox="1">
            <a:spLocks/>
          </p:cNvSpPr>
          <p:nvPr/>
        </p:nvSpPr>
        <p:spPr>
          <a:xfrm>
            <a:off x="6674638" y="3905605"/>
            <a:ext cx="1592214"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600" spc="120">
                <a:solidFill>
                  <a:schemeClr val="tx1"/>
                </a:solidFill>
              </a:rPr>
              <a:t>Increase data agility</a:t>
            </a:r>
          </a:p>
        </p:txBody>
      </p:sp>
      <p:sp>
        <p:nvSpPr>
          <p:cNvPr id="7" name="Text Placeholder 3">
            <a:extLst>
              <a:ext uri="{FF2B5EF4-FFF2-40B4-BE49-F238E27FC236}">
                <a16:creationId xmlns:a16="http://schemas.microsoft.com/office/drawing/2014/main" id="{41EF69FC-C9B1-4584-9633-E7E730448363}"/>
              </a:ext>
              <a:ext uri="{C183D7F6-B498-43B3-948B-1728B52AA6E4}">
                <adec:decorative xmlns:adec="http://schemas.microsoft.com/office/drawing/2017/decorative" val="1"/>
              </a:ext>
            </a:extLst>
          </p:cNvPr>
          <p:cNvSpPr txBox="1">
            <a:spLocks/>
          </p:cNvSpPr>
          <p:nvPr/>
        </p:nvSpPr>
        <p:spPr>
          <a:xfrm>
            <a:off x="8999478" y="3917878"/>
            <a:ext cx="2396542"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sz="1600" spc="120">
                <a:solidFill>
                  <a:schemeClr val="tx1"/>
                </a:solidFill>
              </a:rPr>
              <a:t>Comply with industry regulations</a:t>
            </a:r>
          </a:p>
        </p:txBody>
      </p:sp>
      <p:pic>
        <p:nvPicPr>
          <p:cNvPr id="40" name="Graphic 39">
            <a:extLst>
              <a:ext uri="{FF2B5EF4-FFF2-40B4-BE49-F238E27FC236}">
                <a16:creationId xmlns:a16="http://schemas.microsoft.com/office/drawing/2014/main" id="{52223C82-9481-46A1-90B7-00C19EE652D0}"/>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4108" y="2861756"/>
            <a:ext cx="1632182" cy="908443"/>
          </a:xfrm>
          <a:prstGeom prst="rect">
            <a:avLst/>
          </a:prstGeom>
        </p:spPr>
      </p:pic>
      <p:pic>
        <p:nvPicPr>
          <p:cNvPr id="41" name="Graphic 40">
            <a:extLst>
              <a:ext uri="{FF2B5EF4-FFF2-40B4-BE49-F238E27FC236}">
                <a16:creationId xmlns:a16="http://schemas.microsoft.com/office/drawing/2014/main" id="{5BB41661-C798-4162-B25C-122452972762}"/>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22609" y="2861756"/>
            <a:ext cx="1632182" cy="908443"/>
          </a:xfrm>
          <a:prstGeom prst="rect">
            <a:avLst/>
          </a:prstGeom>
        </p:spPr>
      </p:pic>
      <p:pic>
        <p:nvPicPr>
          <p:cNvPr id="42" name="Graphic 41">
            <a:extLst>
              <a:ext uri="{FF2B5EF4-FFF2-40B4-BE49-F238E27FC236}">
                <a16:creationId xmlns:a16="http://schemas.microsoft.com/office/drawing/2014/main" id="{810EFB53-FBC1-4D0E-860E-DA1FF4FAFB7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2944" y="2861756"/>
            <a:ext cx="1632182" cy="908443"/>
          </a:xfrm>
          <a:prstGeom prst="rect">
            <a:avLst/>
          </a:prstGeom>
        </p:spPr>
      </p:pic>
      <p:pic>
        <p:nvPicPr>
          <p:cNvPr id="43" name="Graphic 42">
            <a:extLst>
              <a:ext uri="{FF2B5EF4-FFF2-40B4-BE49-F238E27FC236}">
                <a16:creationId xmlns:a16="http://schemas.microsoft.com/office/drawing/2014/main" id="{54AE5BF8-D40C-474A-A6BE-48B219DD785D}"/>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93827" y="2861756"/>
            <a:ext cx="1632182" cy="908443"/>
          </a:xfrm>
          <a:prstGeom prst="rect">
            <a:avLst/>
          </a:prstGeom>
        </p:spPr>
      </p:pic>
      <p:pic>
        <p:nvPicPr>
          <p:cNvPr id="45" name="Graphic 44">
            <a:extLst>
              <a:ext uri="{FF2B5EF4-FFF2-40B4-BE49-F238E27FC236}">
                <a16:creationId xmlns:a16="http://schemas.microsoft.com/office/drawing/2014/main" id="{D333F6C5-8EC3-4DFB-96BA-F9CA53647CE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12193" y="2209072"/>
            <a:ext cx="956524" cy="1005826"/>
          </a:xfrm>
          <a:prstGeom prst="rect">
            <a:avLst/>
          </a:prstGeom>
        </p:spPr>
      </p:pic>
      <p:pic>
        <p:nvPicPr>
          <p:cNvPr id="47" name="Graphic 46">
            <a:extLst>
              <a:ext uri="{FF2B5EF4-FFF2-40B4-BE49-F238E27FC236}">
                <a16:creationId xmlns:a16="http://schemas.microsoft.com/office/drawing/2014/main" id="{6B435FBE-114A-42CE-9FA9-BBF4834D309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0597" y="2457554"/>
            <a:ext cx="922532" cy="808404"/>
          </a:xfrm>
          <a:prstGeom prst="rect">
            <a:avLst/>
          </a:prstGeom>
        </p:spPr>
      </p:pic>
      <p:pic>
        <p:nvPicPr>
          <p:cNvPr id="49" name="Graphic 48">
            <a:extLst>
              <a:ext uri="{FF2B5EF4-FFF2-40B4-BE49-F238E27FC236}">
                <a16:creationId xmlns:a16="http://schemas.microsoft.com/office/drawing/2014/main" id="{A0F9B89A-AC3D-4796-BF10-B620EA636052}"/>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19682" y="1989162"/>
            <a:ext cx="728653" cy="722823"/>
          </a:xfrm>
          <a:prstGeom prst="rect">
            <a:avLst/>
          </a:prstGeom>
        </p:spPr>
      </p:pic>
      <p:pic>
        <p:nvPicPr>
          <p:cNvPr id="51" name="Graphic 50">
            <a:extLst>
              <a:ext uri="{FF2B5EF4-FFF2-40B4-BE49-F238E27FC236}">
                <a16:creationId xmlns:a16="http://schemas.microsoft.com/office/drawing/2014/main" id="{AE56357D-539F-48ED-A504-B608E7135FB2}"/>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07566" y="2190022"/>
            <a:ext cx="1221111" cy="1252537"/>
          </a:xfrm>
          <a:prstGeom prst="rect">
            <a:avLst/>
          </a:prstGeom>
        </p:spPr>
      </p:pic>
      <p:pic>
        <p:nvPicPr>
          <p:cNvPr id="57" name="Graphic 56">
            <a:extLst>
              <a:ext uri="{FF2B5EF4-FFF2-40B4-BE49-F238E27FC236}">
                <a16:creationId xmlns:a16="http://schemas.microsoft.com/office/drawing/2014/main" id="{7905ED8C-6FC6-48B7-A7F7-FA58AF940E47}"/>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00909" y="2401890"/>
            <a:ext cx="371648" cy="679218"/>
          </a:xfrm>
          <a:prstGeom prst="rect">
            <a:avLst/>
          </a:prstGeom>
        </p:spPr>
      </p:pic>
      <p:pic>
        <p:nvPicPr>
          <p:cNvPr id="55" name="Graphic 54">
            <a:extLst>
              <a:ext uri="{FF2B5EF4-FFF2-40B4-BE49-F238E27FC236}">
                <a16:creationId xmlns:a16="http://schemas.microsoft.com/office/drawing/2014/main" id="{218B2A6D-8512-490E-9FA9-19AA0F61556C}"/>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42449" y="2476935"/>
            <a:ext cx="371474" cy="719362"/>
          </a:xfrm>
          <a:prstGeom prst="rect">
            <a:avLst/>
          </a:prstGeom>
        </p:spPr>
      </p:pic>
      <p:pic>
        <p:nvPicPr>
          <p:cNvPr id="53" name="Graphic 52">
            <a:extLst>
              <a:ext uri="{FF2B5EF4-FFF2-40B4-BE49-F238E27FC236}">
                <a16:creationId xmlns:a16="http://schemas.microsoft.com/office/drawing/2014/main" id="{04E93ED0-7344-4BEC-ABAE-412300A509F7}"/>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748903" y="2608351"/>
            <a:ext cx="424782" cy="720516"/>
          </a:xfrm>
          <a:prstGeom prst="rect">
            <a:avLst/>
          </a:prstGeom>
        </p:spPr>
      </p:pic>
      <p:pic>
        <p:nvPicPr>
          <p:cNvPr id="59" name="Graphic 58">
            <a:extLst>
              <a:ext uri="{FF2B5EF4-FFF2-40B4-BE49-F238E27FC236}">
                <a16:creationId xmlns:a16="http://schemas.microsoft.com/office/drawing/2014/main" id="{104F3E63-CF47-480B-AF73-5298D53F8056}"/>
              </a:ext>
              <a:ext uri="{C183D7F6-B498-43B3-948B-1728B52AA6E4}">
                <adec:decorative xmlns:adec="http://schemas.microsoft.com/office/drawing/2017/decorative" val="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09994" y="3050991"/>
            <a:ext cx="802543" cy="458277"/>
          </a:xfrm>
          <a:prstGeom prst="rect">
            <a:avLst/>
          </a:prstGeom>
        </p:spPr>
      </p:pic>
      <p:pic>
        <p:nvPicPr>
          <p:cNvPr id="3" name="Picture 2" descr="Azure logo">
            <a:extLst>
              <a:ext uri="{FF2B5EF4-FFF2-40B4-BE49-F238E27FC236}">
                <a16:creationId xmlns:a16="http://schemas.microsoft.com/office/drawing/2014/main" id="{0516C14B-C9A6-B258-B0C6-D5D1C1F38179}"/>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r="31444" b="-379"/>
          <a:stretch/>
        </p:blipFill>
        <p:spPr>
          <a:xfrm>
            <a:off x="584200" y="6395777"/>
            <a:ext cx="934049" cy="194803"/>
          </a:xfrm>
          <a:prstGeom prst="rect">
            <a:avLst/>
          </a:prstGeom>
        </p:spPr>
      </p:pic>
    </p:spTree>
    <p:extLst>
      <p:ext uri="{BB962C8B-B14F-4D97-AF65-F5344CB8AC3E}">
        <p14:creationId xmlns:p14="http://schemas.microsoft.com/office/powerpoint/2010/main" val="3857217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5" name="Graphic 254">
            <a:extLst>
              <a:ext uri="{FF2B5EF4-FFF2-40B4-BE49-F238E27FC236}">
                <a16:creationId xmlns:a16="http://schemas.microsoft.com/office/drawing/2014/main" id="{FCB2B9BB-3494-495B-9C60-8AF6F33B3AF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759703" y="1404119"/>
            <a:ext cx="2977047" cy="1751568"/>
          </a:xfrm>
          <a:prstGeom prst="rect">
            <a:avLst/>
          </a:prstGeom>
        </p:spPr>
      </p:pic>
      <p:pic>
        <p:nvPicPr>
          <p:cNvPr id="254" name="Graphic 253">
            <a:extLst>
              <a:ext uri="{FF2B5EF4-FFF2-40B4-BE49-F238E27FC236}">
                <a16:creationId xmlns:a16="http://schemas.microsoft.com/office/drawing/2014/main" id="{CAE533B2-3244-4832-952A-BB0487ABEE7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8761055" y="3419768"/>
            <a:ext cx="2977047" cy="1751568"/>
          </a:xfrm>
          <a:prstGeom prst="rect">
            <a:avLst/>
          </a:prstGeom>
        </p:spPr>
      </p:pic>
      <p:pic>
        <p:nvPicPr>
          <p:cNvPr id="14" name="Graphic 13">
            <a:extLst>
              <a:ext uri="{FF2B5EF4-FFF2-40B4-BE49-F238E27FC236}">
                <a16:creationId xmlns:a16="http://schemas.microsoft.com/office/drawing/2014/main" id="{B00D2E28-B761-41FC-8755-7BBF4E7C30E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8812" y="3391932"/>
            <a:ext cx="2977047" cy="1751568"/>
          </a:xfrm>
          <a:prstGeom prst="rect">
            <a:avLst/>
          </a:prstGeom>
        </p:spPr>
      </p:pic>
      <p:pic>
        <p:nvPicPr>
          <p:cNvPr id="250" name="Graphic 249">
            <a:extLst>
              <a:ext uri="{FF2B5EF4-FFF2-40B4-BE49-F238E27FC236}">
                <a16:creationId xmlns:a16="http://schemas.microsoft.com/office/drawing/2014/main" id="{D2CB8785-4C4C-499C-A96C-442A9DFF810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46556" y="3913033"/>
            <a:ext cx="2255542" cy="1320735"/>
          </a:xfrm>
          <a:prstGeom prst="rect">
            <a:avLst/>
          </a:prstGeom>
        </p:spPr>
      </p:pic>
      <p:pic>
        <p:nvPicPr>
          <p:cNvPr id="251" name="Graphic 250">
            <a:extLst>
              <a:ext uri="{FF2B5EF4-FFF2-40B4-BE49-F238E27FC236}">
                <a16:creationId xmlns:a16="http://schemas.microsoft.com/office/drawing/2014/main" id="{1A537770-C418-4C7F-88C8-B9F53C2EF0EF}"/>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68537" y="3972380"/>
            <a:ext cx="1611580" cy="965019"/>
          </a:xfrm>
          <a:prstGeom prst="rect">
            <a:avLst/>
          </a:prstGeom>
        </p:spPr>
      </p:pic>
      <p:pic>
        <p:nvPicPr>
          <p:cNvPr id="245" name="Graphic 244">
            <a:extLst>
              <a:ext uri="{FF2B5EF4-FFF2-40B4-BE49-F238E27FC236}">
                <a16:creationId xmlns:a16="http://schemas.microsoft.com/office/drawing/2014/main" id="{B403B9E2-A2F8-409F-9F72-5CDC177959B4}"/>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94670" y="3853686"/>
            <a:ext cx="2255542" cy="1320735"/>
          </a:xfrm>
          <a:prstGeom prst="rect">
            <a:avLst/>
          </a:prstGeom>
        </p:spPr>
      </p:pic>
      <p:pic>
        <p:nvPicPr>
          <p:cNvPr id="246" name="Graphic 245">
            <a:extLst>
              <a:ext uri="{FF2B5EF4-FFF2-40B4-BE49-F238E27FC236}">
                <a16:creationId xmlns:a16="http://schemas.microsoft.com/office/drawing/2014/main" id="{A18BDE8A-A0F7-4ECF-9394-F63FE94147B2}"/>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16651" y="3913033"/>
            <a:ext cx="1611580" cy="965019"/>
          </a:xfrm>
          <a:prstGeom prst="rect">
            <a:avLst/>
          </a:prstGeom>
        </p:spPr>
      </p:pic>
      <p:pic>
        <p:nvPicPr>
          <p:cNvPr id="12" name="Graphic 11">
            <a:extLst>
              <a:ext uri="{FF2B5EF4-FFF2-40B4-BE49-F238E27FC236}">
                <a16:creationId xmlns:a16="http://schemas.microsoft.com/office/drawing/2014/main" id="{766FDF3F-D0C7-48A8-A195-3A364518E61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44505" y="1271528"/>
            <a:ext cx="2255542" cy="1320735"/>
          </a:xfrm>
          <a:prstGeom prst="rect">
            <a:avLst/>
          </a:prstGeom>
        </p:spPr>
      </p:pic>
      <p:pic>
        <p:nvPicPr>
          <p:cNvPr id="11" name="Graphic 10">
            <a:extLst>
              <a:ext uri="{FF2B5EF4-FFF2-40B4-BE49-F238E27FC236}">
                <a16:creationId xmlns:a16="http://schemas.microsoft.com/office/drawing/2014/main" id="{7BD3FB0A-AC37-47B0-A0D8-CCF50EC1472A}"/>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66486" y="1330875"/>
            <a:ext cx="1611580" cy="965019"/>
          </a:xfrm>
          <a:prstGeom prst="rect">
            <a:avLst/>
          </a:prstGeom>
        </p:spPr>
      </p:pic>
      <p:sp>
        <p:nvSpPr>
          <p:cNvPr id="153" name="Freeform: Shape 324">
            <a:extLst>
              <a:ext uri="{FF2B5EF4-FFF2-40B4-BE49-F238E27FC236}">
                <a16:creationId xmlns:a16="http://schemas.microsoft.com/office/drawing/2014/main" id="{8AFDB28A-B5CA-FD4B-86E0-5E8630F0E24A}"/>
              </a:ext>
              <a:ext uri="{C183D7F6-B498-43B3-948B-1728B52AA6E4}">
                <adec:decorative xmlns:adec="http://schemas.microsoft.com/office/drawing/2017/decorative" val="1"/>
              </a:ext>
            </a:extLst>
          </p:cNvPr>
          <p:cNvSpPr/>
          <p:nvPr/>
        </p:nvSpPr>
        <p:spPr>
          <a:xfrm>
            <a:off x="6725534" y="1757059"/>
            <a:ext cx="489654" cy="280160"/>
          </a:xfrm>
          <a:custGeom>
            <a:avLst/>
            <a:gdLst>
              <a:gd name="connsiteX0" fmla="*/ 400014 w 400014"/>
              <a:gd name="connsiteY0" fmla="*/ 121074 h 228872"/>
              <a:gd name="connsiteX1" fmla="*/ 192080 w 400014"/>
              <a:gd name="connsiteY1" fmla="*/ 0 h 228872"/>
              <a:gd name="connsiteX2" fmla="*/ 0 w 400014"/>
              <a:gd name="connsiteY2" fmla="*/ 110377 h 228872"/>
              <a:gd name="connsiteX3" fmla="*/ 207935 w 400014"/>
              <a:gd name="connsiteY3" fmla="*/ 228872 h 228872"/>
              <a:gd name="connsiteX4" fmla="*/ 400014 w 400014"/>
              <a:gd name="connsiteY4" fmla="*/ 121074 h 228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14" h="228872">
                <a:moveTo>
                  <a:pt x="400014" y="121074"/>
                </a:moveTo>
                <a:lnTo>
                  <a:pt x="192080" y="0"/>
                </a:lnTo>
                <a:lnTo>
                  <a:pt x="0" y="110377"/>
                </a:lnTo>
                <a:lnTo>
                  <a:pt x="207935" y="228872"/>
                </a:lnTo>
                <a:lnTo>
                  <a:pt x="400014" y="121074"/>
                </a:lnTo>
                <a:close/>
              </a:path>
            </a:pathLst>
          </a:custGeom>
          <a:solidFill>
            <a:srgbClr val="000000">
              <a:alpha val="15000"/>
            </a:srgbClr>
          </a:solidFill>
          <a:ln w="7580" cap="flat">
            <a:noFill/>
            <a:prstDash val="solid"/>
            <a:miter/>
          </a:ln>
        </p:spPr>
        <p:txBody>
          <a:bodyPr rtlCol="0" anchor="ctr"/>
          <a:lstStyle/>
          <a:p>
            <a:endParaRPr lang="en-US"/>
          </a:p>
        </p:txBody>
      </p:sp>
      <p:sp>
        <p:nvSpPr>
          <p:cNvPr id="157" name="TextBox 156">
            <a:extLst>
              <a:ext uri="{FF2B5EF4-FFF2-40B4-BE49-F238E27FC236}">
                <a16:creationId xmlns:a16="http://schemas.microsoft.com/office/drawing/2014/main" id="{10D12A81-3644-AB47-8F3F-D72FCA8BB31B}"/>
              </a:ext>
              <a:ext uri="{C183D7F6-B498-43B3-948B-1728B52AA6E4}">
                <adec:decorative xmlns:adec="http://schemas.microsoft.com/office/drawing/2017/decorative" val="1"/>
              </a:ext>
            </a:extLst>
          </p:cNvPr>
          <p:cNvSpPr txBox="1"/>
          <p:nvPr/>
        </p:nvSpPr>
        <p:spPr>
          <a:xfrm>
            <a:off x="6396890" y="1596381"/>
            <a:ext cx="215444" cy="738985"/>
          </a:xfrm>
          <a:prstGeom prst="rect">
            <a:avLst/>
          </a:prstGeom>
          <a:noFill/>
        </p:spPr>
        <p:txBody>
          <a:bodyPr vert="vert" wrap="none" lIns="0" tIns="0" rIns="0" bIns="0" rtlCol="0">
            <a:spAutoFit/>
            <a:scene3d>
              <a:camera prst="isometricTopUp"/>
              <a:lightRig rig="threePt" dir="t">
                <a:rot lat="0" lon="0" rev="3600000"/>
              </a:lightRig>
            </a:scene3d>
          </a:bodyPr>
          <a:lstStyle/>
          <a:p>
            <a:pPr algn="ctr" defTabSz="548620"/>
            <a:r>
              <a:rPr lang="en-US" sz="1400">
                <a:solidFill>
                  <a:srgbClr val="FFFFFF"/>
                </a:solidFill>
                <a:latin typeface="Segoe UI Semibold"/>
              </a:rPr>
              <a:t>On-prem</a:t>
            </a:r>
          </a:p>
        </p:txBody>
      </p:sp>
      <p:sp>
        <p:nvSpPr>
          <p:cNvPr id="128" name="TextBox 127">
            <a:extLst>
              <a:ext uri="{FF2B5EF4-FFF2-40B4-BE49-F238E27FC236}">
                <a16:creationId xmlns:a16="http://schemas.microsoft.com/office/drawing/2014/main" id="{B9DD0687-7DD4-0D48-8B69-0BEF6CE5FA6E}"/>
              </a:ext>
              <a:ext uri="{C183D7F6-B498-43B3-948B-1728B52AA6E4}">
                <adec:decorative xmlns:adec="http://schemas.microsoft.com/office/drawing/2017/decorative" val="1"/>
              </a:ext>
            </a:extLst>
          </p:cNvPr>
          <p:cNvSpPr txBox="1"/>
          <p:nvPr/>
        </p:nvSpPr>
        <p:spPr>
          <a:xfrm>
            <a:off x="10419341" y="4090424"/>
            <a:ext cx="215444" cy="878446"/>
          </a:xfrm>
          <a:prstGeom prst="rect">
            <a:avLst/>
          </a:prstGeom>
          <a:noFill/>
        </p:spPr>
        <p:txBody>
          <a:bodyPr vert="vert" wrap="none" lIns="0" tIns="0" rIns="0" bIns="0" rtlCol="0">
            <a:spAutoFit/>
            <a:scene3d>
              <a:camera prst="isometricTopUp"/>
              <a:lightRig rig="threePt" dir="t">
                <a:rot lat="0" lon="0" rev="3600000"/>
              </a:lightRig>
            </a:scene3d>
          </a:bodyPr>
          <a:lstStyle/>
          <a:p>
            <a:pPr algn="ctr" defTabSz="548620"/>
            <a:r>
              <a:rPr lang="en-US" sz="1400" err="1">
                <a:solidFill>
                  <a:srgbClr val="FFFFFF"/>
                </a:solidFill>
                <a:latin typeface="Segoe UI Semibold"/>
              </a:rPr>
              <a:t>Multicloud</a:t>
            </a:r>
            <a:endParaRPr lang="en-US" sz="1400">
              <a:solidFill>
                <a:srgbClr val="FFFFFF"/>
              </a:solidFill>
              <a:latin typeface="Segoe UI Semibold"/>
            </a:endParaRPr>
          </a:p>
        </p:txBody>
      </p:sp>
      <p:sp>
        <p:nvSpPr>
          <p:cNvPr id="58" name="TextBox 57">
            <a:extLst>
              <a:ext uri="{FF2B5EF4-FFF2-40B4-BE49-F238E27FC236}">
                <a16:creationId xmlns:a16="http://schemas.microsoft.com/office/drawing/2014/main" id="{E2DF839E-7F76-F245-9809-BB1549D16D09}"/>
              </a:ext>
              <a:ext uri="{C183D7F6-B498-43B3-948B-1728B52AA6E4}">
                <adec:decorative xmlns:adec="http://schemas.microsoft.com/office/drawing/2017/decorative" val="1"/>
              </a:ext>
            </a:extLst>
          </p:cNvPr>
          <p:cNvSpPr txBox="1"/>
          <p:nvPr/>
        </p:nvSpPr>
        <p:spPr>
          <a:xfrm>
            <a:off x="6430633" y="4163315"/>
            <a:ext cx="215444" cy="561702"/>
          </a:xfrm>
          <a:prstGeom prst="rect">
            <a:avLst/>
          </a:prstGeom>
          <a:noFill/>
        </p:spPr>
        <p:txBody>
          <a:bodyPr vert="vert" wrap="square" lIns="0" tIns="0" rIns="0" bIns="0" rtlCol="0">
            <a:spAutoFit/>
            <a:scene3d>
              <a:camera prst="isometricTopUp"/>
              <a:lightRig rig="threePt" dir="t">
                <a:rot lat="0" lon="0" rev="3600000"/>
              </a:lightRig>
            </a:scene3d>
          </a:bodyPr>
          <a:lstStyle/>
          <a:p>
            <a:pPr algn="ctr" defTabSz="548620"/>
            <a:r>
              <a:rPr lang="en-US" sz="1400">
                <a:solidFill>
                  <a:srgbClr val="FFFFFF"/>
                </a:solidFill>
                <a:latin typeface="Segoe UI Semibold"/>
              </a:rPr>
              <a:t>SaaS</a:t>
            </a:r>
          </a:p>
        </p:txBody>
      </p:sp>
      <p:sp>
        <p:nvSpPr>
          <p:cNvPr id="239" name="Title 1">
            <a:extLst>
              <a:ext uri="{FF2B5EF4-FFF2-40B4-BE49-F238E27FC236}">
                <a16:creationId xmlns:a16="http://schemas.microsoft.com/office/drawing/2014/main" id="{A8208810-8994-5343-BE2F-30FC499977B5}"/>
              </a:ext>
              <a:ext uri="{C183D7F6-B498-43B3-948B-1728B52AA6E4}">
                <adec:decorative xmlns:adec="http://schemas.microsoft.com/office/drawing/2017/decorative" val="1"/>
              </a:ext>
            </a:extLst>
          </p:cNvPr>
          <p:cNvSpPr txBox="1">
            <a:spLocks noGrp="1"/>
          </p:cNvSpPr>
          <p:nvPr>
            <p:ph type="title"/>
          </p:nvPr>
        </p:nvSpPr>
        <p:spPr>
          <a:xfrm>
            <a:off x="584200" y="1528763"/>
            <a:ext cx="5507037" cy="979487"/>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noProof="0"/>
              <a:t>Reimagine </a:t>
            </a:r>
          </a:p>
          <a:p>
            <a:pPr lvl="0"/>
            <a:r>
              <a:rPr lang="en-US" noProof="0"/>
              <a:t>data governance with </a:t>
            </a:r>
            <a:r>
              <a:rPr lang="en-US" noProof="0">
                <a:solidFill>
                  <a:schemeClr val="accent2"/>
                </a:solidFill>
              </a:rPr>
              <a:t>Microsoft Purview</a:t>
            </a:r>
          </a:p>
        </p:txBody>
      </p:sp>
      <p:sp>
        <p:nvSpPr>
          <p:cNvPr id="7" name="Text Placeholder 6">
            <a:extLst>
              <a:ext uri="{FF2B5EF4-FFF2-40B4-BE49-F238E27FC236}">
                <a16:creationId xmlns:a16="http://schemas.microsoft.com/office/drawing/2014/main" id="{3D2C6B1C-CA45-46C2-9FDC-6D1A138528C1}"/>
              </a:ext>
              <a:ext uri="{C183D7F6-B498-43B3-948B-1728B52AA6E4}">
                <adec:decorative xmlns:adec="http://schemas.microsoft.com/office/drawing/2017/decorative" val="1"/>
              </a:ext>
            </a:extLst>
          </p:cNvPr>
          <p:cNvSpPr>
            <a:spLocks noGrp="1"/>
          </p:cNvSpPr>
          <p:nvPr>
            <p:ph type="body" sz="quarter" idx="10"/>
          </p:nvPr>
        </p:nvSpPr>
        <p:spPr>
          <a:xfrm>
            <a:off x="648919" y="4172963"/>
            <a:ext cx="5655235" cy="369332"/>
          </a:xfrm>
        </p:spPr>
        <p:txBody>
          <a:bodyPr/>
          <a:lstStyle/>
          <a:p>
            <a:r>
              <a:rPr lang="en-US">
                <a:solidFill>
                  <a:schemeClr val="accent2"/>
                </a:solidFill>
                <a:latin typeface="Segoe UI" panose="020B0502040204020203" pitchFamily="34" charset="0"/>
              </a:rPr>
              <a:t>Unified  |  Hybrid  |  Open </a:t>
            </a:r>
          </a:p>
        </p:txBody>
      </p:sp>
      <p:pic>
        <p:nvPicPr>
          <p:cNvPr id="8" name="Graphic 7">
            <a:extLst>
              <a:ext uri="{FF2B5EF4-FFF2-40B4-BE49-F238E27FC236}">
                <a16:creationId xmlns:a16="http://schemas.microsoft.com/office/drawing/2014/main" id="{45043634-9EE1-4692-A51D-5928F46DBC98}"/>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73185" y="820174"/>
            <a:ext cx="869741" cy="1110473"/>
          </a:xfrm>
          <a:prstGeom prst="rect">
            <a:avLst/>
          </a:prstGeom>
        </p:spPr>
      </p:pic>
      <p:pic>
        <p:nvPicPr>
          <p:cNvPr id="9" name="Graphic 8">
            <a:extLst>
              <a:ext uri="{FF2B5EF4-FFF2-40B4-BE49-F238E27FC236}">
                <a16:creationId xmlns:a16="http://schemas.microsoft.com/office/drawing/2014/main" id="{CF7DB9D7-D876-49F9-B424-CFCE964D9450}"/>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76126" y="3490228"/>
            <a:ext cx="1014902" cy="994189"/>
          </a:xfrm>
          <a:prstGeom prst="rect">
            <a:avLst/>
          </a:prstGeom>
        </p:spPr>
      </p:pic>
      <p:pic>
        <p:nvPicPr>
          <p:cNvPr id="10" name="Graphic 9">
            <a:extLst>
              <a:ext uri="{FF2B5EF4-FFF2-40B4-BE49-F238E27FC236}">
                <a16:creationId xmlns:a16="http://schemas.microsoft.com/office/drawing/2014/main" id="{E6FABD88-6D0C-46DE-8E1F-44EDDBE513AA}"/>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674327" y="2927761"/>
            <a:ext cx="684610" cy="813596"/>
          </a:xfrm>
          <a:prstGeom prst="rect">
            <a:avLst/>
          </a:prstGeom>
        </p:spPr>
      </p:pic>
      <p:pic>
        <p:nvPicPr>
          <p:cNvPr id="13" name="Graphic 12">
            <a:extLst>
              <a:ext uri="{FF2B5EF4-FFF2-40B4-BE49-F238E27FC236}">
                <a16:creationId xmlns:a16="http://schemas.microsoft.com/office/drawing/2014/main" id="{30219384-8A34-493E-820A-50CF67C5984B}"/>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74862" y="3277577"/>
            <a:ext cx="1013263" cy="1229893"/>
          </a:xfrm>
          <a:prstGeom prst="rect">
            <a:avLst/>
          </a:prstGeom>
        </p:spPr>
      </p:pic>
      <p:pic>
        <p:nvPicPr>
          <p:cNvPr id="15" name="Graphic 14">
            <a:extLst>
              <a:ext uri="{FF2B5EF4-FFF2-40B4-BE49-F238E27FC236}">
                <a16:creationId xmlns:a16="http://schemas.microsoft.com/office/drawing/2014/main" id="{BF7CEF5A-7116-4FA3-9884-D32643A3752E}"/>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043921" y="2224391"/>
            <a:ext cx="3371447" cy="1999275"/>
          </a:xfrm>
          <a:prstGeom prst="rect">
            <a:avLst/>
          </a:prstGeom>
        </p:spPr>
      </p:pic>
      <p:pic>
        <p:nvPicPr>
          <p:cNvPr id="121" name="Graphic 120">
            <a:extLst>
              <a:ext uri="{FF2B5EF4-FFF2-40B4-BE49-F238E27FC236}">
                <a16:creationId xmlns:a16="http://schemas.microsoft.com/office/drawing/2014/main" id="{0B79C4A7-C4F1-0440-A038-F6C51DA232D0}"/>
              </a:ext>
              <a:ext uri="{C183D7F6-B498-43B3-948B-1728B52AA6E4}">
                <adec:decorative xmlns:adec="http://schemas.microsoft.com/office/drawing/2017/decorative" val="1"/>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a:stretch/>
        </p:blipFill>
        <p:spPr>
          <a:xfrm>
            <a:off x="7640770" y="1645710"/>
            <a:ext cx="1875722" cy="1157362"/>
          </a:xfrm>
          <a:prstGeom prst="rect">
            <a:avLst/>
          </a:prstGeom>
          <a:effectLst>
            <a:outerShdw blurRad="127000" dist="317500" dir="5400000" sx="90000" sy="-19000" rotWithShape="0">
              <a:prstClr val="black">
                <a:alpha val="48000"/>
              </a:prstClr>
            </a:outerShdw>
          </a:effectLst>
          <a:scene3d>
            <a:camera prst="perspectiveContrastingLeftFacing" fov="7200000">
              <a:rot lat="1200000" lon="3000000" rev="21594000"/>
            </a:camera>
            <a:lightRig rig="threePt" dir="t"/>
          </a:scene3d>
          <a:sp3d z="6350" prstMaterial="matte"/>
        </p:spPr>
      </p:pic>
      <p:pic>
        <p:nvPicPr>
          <p:cNvPr id="2" name="Picture 1" descr="Azure logo">
            <a:extLst>
              <a:ext uri="{FF2B5EF4-FFF2-40B4-BE49-F238E27FC236}">
                <a16:creationId xmlns:a16="http://schemas.microsoft.com/office/drawing/2014/main" id="{81522E10-DC1B-7C5C-884F-E1A6DDB190B9}"/>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r="31444" b="-379"/>
          <a:stretch/>
        </p:blipFill>
        <p:spPr>
          <a:xfrm>
            <a:off x="584200" y="6387151"/>
            <a:ext cx="934049" cy="194803"/>
          </a:xfrm>
          <a:prstGeom prst="rect">
            <a:avLst/>
          </a:prstGeom>
        </p:spPr>
      </p:pic>
    </p:spTree>
    <p:extLst>
      <p:ext uri="{BB962C8B-B14F-4D97-AF65-F5344CB8AC3E}">
        <p14:creationId xmlns:p14="http://schemas.microsoft.com/office/powerpoint/2010/main" val="2604504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7c5dfa0-33a3-47dd-bfb7-87fb96739115">
      <Terms xmlns="http://schemas.microsoft.com/office/infopath/2007/PartnerControls"/>
    </lcf76f155ced4ddcb4097134ff3c332f>
    <TaxCatchAll xmlns="230e9df3-be65-4c73-a93b-d1236ebd677e" xsi:nil="true"/>
    <Status xmlns="07c5dfa0-33a3-47dd-bfb7-87fb96739115" xsi:nil="true"/>
    <Date xmlns="07c5dfa0-33a3-47dd-bfb7-87fb96739115" xsi:nil="true"/>
    <test xmlns="07c5dfa0-33a3-47dd-bfb7-87fb96739115" xsi:nil="true"/>
    <Time xmlns="07c5dfa0-33a3-47dd-bfb7-87fb96739115"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E6CB04B7-551B-45B4-8D84-9FEF35036D7A}"/>
</file>

<file path=customXml/itemProps2.xml><?xml version="1.0" encoding="utf-8"?>
<ds:datastoreItem xmlns:ds="http://schemas.openxmlformats.org/officeDocument/2006/customXml" ds:itemID="{FF800015-B8DE-4AE9-815F-36E9579E5750}"/>
</file>

<file path=customXml/itemProps3.xml><?xml version="1.0" encoding="utf-8"?>
<ds:datastoreItem xmlns:ds="http://schemas.openxmlformats.org/officeDocument/2006/customXml" ds:itemID="{42B3E963-8FC2-424C-A133-88167A050C04}"/>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1996</Words>
  <Application>Microsoft Office PowerPoint</Application>
  <PresentationFormat>Widescreen</PresentationFormat>
  <Paragraphs>271</Paragraphs>
  <Slides>25</Slides>
  <Notes>20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25</vt:i4>
      </vt:variant>
    </vt:vector>
  </HeadingPairs>
  <TitlesOfParts>
    <vt:vector size="38" baseType="lpstr">
      <vt:lpstr>Arial</vt:lpstr>
      <vt:lpstr>Calibri</vt:lpstr>
      <vt:lpstr>Consolas</vt:lpstr>
      <vt:lpstr>Lava Std</vt:lpstr>
      <vt:lpstr>Segoe</vt:lpstr>
      <vt:lpstr>Segoe UI</vt:lpstr>
      <vt:lpstr>Segoe UI Semibold</vt:lpstr>
      <vt:lpstr>Segoe UI Semilight</vt:lpstr>
      <vt:lpstr>Symbol</vt:lpstr>
      <vt:lpstr>Times New Roman</vt:lpstr>
      <vt:lpstr>Wingdings</vt:lpstr>
      <vt:lpstr>Black Template</vt:lpstr>
      <vt:lpstr>1_Black Template</vt:lpstr>
      <vt:lpstr>Microsoft Purview</vt:lpstr>
      <vt:lpstr>Data-driven transformations yield significant benefits</vt:lpstr>
      <vt:lpstr>Today’s  data realities</vt:lpstr>
      <vt:lpstr>Introducing Microsoft Intelligent Data Platform</vt:lpstr>
      <vt:lpstr>Transform with the Microsoft Cloud</vt:lpstr>
      <vt:lpstr>Data is your most strategic asset</vt:lpstr>
      <vt:lpstr>Data governance is becoming increasingly interdisciplinary</vt:lpstr>
      <vt:lpstr>Elements of successful data governance</vt:lpstr>
      <vt:lpstr>Reimagine  data governance with Microsoft Purview</vt:lpstr>
      <vt:lpstr>Microsoft Purview enables unified data governance</vt:lpstr>
      <vt:lpstr>Reimagine data governance in the cloud</vt:lpstr>
      <vt:lpstr>Establish the foundation for effective data governance</vt:lpstr>
      <vt:lpstr>Maximize business value of data</vt:lpstr>
      <vt:lpstr>Gain insight into data use across the estate</vt:lpstr>
      <vt:lpstr>Unified Data Governance with Microsoft Purview</vt:lpstr>
      <vt:lpstr>Unify and make data meaningful using Microsoft Purview Data Map</vt:lpstr>
      <vt:lpstr>Enable effortless discovery of trusted data with Microsoft Purview  Data Catalog</vt:lpstr>
      <vt:lpstr>Share data within or between organizations using Microsoft Purview Data Sharing </vt:lpstr>
      <vt:lpstr>Get a bird’s-eye view of your data landscape with Microsoft Purview Data Estate Insights</vt:lpstr>
      <vt:lpstr>Provision access to data through an intuitive authoring experience with Microsoft Purview  Data Policy</vt:lpstr>
      <vt:lpstr>Make the most of your Microsoft investments</vt:lpstr>
      <vt:lpstr>Microsoft Purview Features</vt:lpstr>
      <vt:lpstr>      “Purview not only addresses the governance needs of our ambitious data estate, but the latest discovery features and simple UI will empower our analyst community to search and quickly understand the data across Heathrow. The ability to easily discover assets and browse lineage will ensure we follow trusted data across the enterprise based on common data standards, driving us to be more data-driven and efficient.“</vt:lpstr>
      <vt:lpstr>Microsoft Purview Trusted Partners</vt:lpstr>
      <vt:lpstr>© 2020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2022-12-02T20:25:15Z</dcterms:created>
  <dcterms:modified xsi:type="dcterms:W3CDTF">2022-12-02T20:25:29Z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ies>
</file>